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7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2" d="100"/>
          <a:sy n="82" d="100"/>
        </p:scale>
        <p:origin x="91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19:40.29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58B3776-5B52-441C-AF49-0AC04EF07CFF}" emma:medium="tactile" emma:mode="ink">
          <msink:context xmlns:msink="http://schemas.microsoft.com/ink/2010/main" type="inkDrawing" rotatedBoundingBox="6458,8118 24457,7960 24458,8094 6459,8253" shapeName="Other">
            <msink:destinationLink direction="with" ref="{F689879A-E77F-45D1-AB04-C215DB3B0BA6}"/>
          </msink:context>
        </emma:interpretation>
      </emma:emma>
    </inkml:annotationXML>
    <inkml:trace contextRef="#ctx0" brushRef="#br0">0 112 78 0,'5'6'25'0,"-5"-6"8"16,0 0 9-16,0 0 63 0,0 0 39 15,0 0-42 17,0 0-39-32,0 0-28 15,0 0-20-15,0 0-1 0,0 0-4 0,0 0 2 16,0 0 3-16,0 1-3 0,0-1 0 16,0 0-3-16,0 0-4 15,0 0-1-15,0 0-3 16,0 0-1-16,0 0 0 15,0 0 3-15,0 3 0 16,0-3-1-16,0 4-1 16,0-4-1-16,0 0 0 0,0 0 0 15,0 0-1-15,0 0 1 16,0 0 0-16,0 0 1 16,0 0-1-16,0 0 0 15,0 0 0-15,0 0 0 16,0 0 0-16,0 0 0 15,0 0 1-15,0 0-2 16,0 0 1-16,0 0 0 16,0 0 0-16,7 0 0 15,2 0 0-15,11 0 1 16,8 0 1-16,-2 0-2 16,4 0 0-16,-1 0 0 15,2 0 0-15,-2 0 0 0,-2 0 0 16,-6 0 1-16,-10 0-1 15,4 1 0-15,-3-1 0 16,-3 0 0-16,3 0 0 16,-4 0 0-16,5 0 0 15,-1 0 0-15,-1 0 0 16,10 0 0-16,9 0 1 16,3 0-1-16,-1 0 0 15,4 0 0-15,5 0 1 16,-5 0-1-16,5 0 0 15,5 0-1-15,-8 0 1 16,1 0 0-16,-1 0 0 0,1 0 0 16,0 0 0-1,-1 0 0-15,4 0 0 0,-1 0 1 16,-3 0-2-16,8 0 2 16,-5 0-1-16,3 0 0 15,-2 0-1-15,6 0 1 16,-4 0 1-16,-5 0 0 15,-1 0-1-15,1 0 0 16,-3 0 0-16,-3 0-1 16,-7 0 1-16,10 0 1 15,-3 0-1-15,-7 0 0 16,10 0 0-16,-6 0 0 16,2 0 0-16,4 0 0 15,2 0-1-15,1 0 1 16,-1 0 0-16,4 0 0 0,6 0-1 15,-4 0 1-15,10 0 0 16,-3 0 0-16,-2 0 0 16,5 0 0-16,3 0 0 15,-1 0 0-15,1 0 0 16,2 4 0-16,13-4 0 16,-8 0 0-16,8 0 0 15,-3 0-1-15,-7 0 1 16,0 0 1-16,-6 0-1 15,-2 0 0-15,0 0 0 16,-7 0 1-16,4 0-1 16,-7 0 0-16,-5 0 0 0,2 0 0 15,4 0 1-15,-6 0-1 16,-3 0-1-16,2 0 1 16,-6 0 0-16,7 0 0 15,-1 0 0-15,5 0 0 16,1 0 0-16,-3 2 0 15,10-2 0-15,-1 0 0 16,6 0 0-16,8 0 0 16,1 0 1-16,12 0-1 15,0 3 0-15,10-3 0 16,-2 0-1-16,2 3 1 16,-7-3 0-16,0 0-1 15,0 0 1-15,4 0 0 0,1 0 0 16,8 0 1-1,2 0-1 1,3 0 0 0,-1 0-1-16,8 0 1 15,-10 0 0-15,0 0 0 0,-12 0 0 0,4 0 1 16,-4 2-2-16,-6-2 1 0,0 0 0 16,0 0 0-16,0 0 0 15,3 0 0-15,-3 3 0 16,5-3 0-16,-2 2 2 15,-1-2-2-15,-1 4-1 16,11-4 1-16,-3 0 0 0,3 0 0 16,1 0-1-1,-7 0 1-15,-4 0 0 16,1 0 0-16,-2 2 0 0,-7 1 0 16,4-3-1-16,-1 0 1 15,-2 0 0-15,-2 0 0 16,2 0 0-16,2 0 0 15,0 0 1-15,1 0-1 16,-8 0 0-16,5 2 0 16,0-2 0-16,-1 0 0 15,-3 0 0-15,4 0 0 16,-8 0 0-16,8 0 0 16,-10 0 0-16,4 3 0 15,-7-3 0-15,-2 0 0 16,-1 0 0-16,1 0 1 0,-1 0-1 15,1 0 0-15,5 0 0 16,0 0 0-16,4 0 0 16,-4 0-1-16,-3 0 1 15,-2 0 0-15,-1 0-1 16,4 0 1-16,-7 0 0 16,4 0 0-16,-3 0 0 15,-5 0 0-15,11 0 1 16,3 0-1-16,-1 0 0 15,3 0 0-15,-2 0 0 16,-4-3 0-16,-9 3-1 16,1 0 1-16,0 0 0 0,-4-2 1 15,9 2-1-15,4-3 0 16,6 3 0-16,-4-2 0 16,9-2 0-16,-6 2 0 15,7-1 0-15,2 1 0 16,-6 2 0-16,9 0 1 15,7-3-2-15,-7 3 1 16,3 0 0-16,-6-3 0 16,4 1 0-16,-1-2 0 15,-3-1 0-15,1 1 1 16,-8 1-1-16,2-2 0 16,-7 5-1-16,7-2 1 15,-10-2 0-15,1 2 0 0,-1-4 0 16,-3 1 1-1,6 2-1-15,4 0 0 0,-4-2 0 16,10 2 0-16,-7-2 0 16,7 0-1-16,2-2 1 15,-2 2 0-15,-8 1 0 16,5 2 0-16,-7-2 1 16,-2 2-1-16,-4 2 0 15,1-4 1-15,2 2-1 16,-5-1 0-16,-1 1-1 15,-6-1 1 1,7 3 1 0,-13-3-1-16,1 1 0 0,-4-1 1 0,1-3-2 15,-1 4 1-15,8-1 0 0,1 3 0 16,9-2 0-16,6 2 0 16,7 0 1-16,6 0-1 15,2 0 0-15,-3 0 0 16,3 0 0-16,-5 0 0 15,-10 0-1-15,0 0 1 16,-8-4 0-16,-3 4 0 16,-7 0 0-16,-6 0 0 15,-5-2-1-15,-4 2 2 16,4 0-1-16,3 0 0 16,0 0 0-16,3 0 0 15,2 0 1-15,-2 0-1 16,-1 0 0-16,1 0 0 0,-3-2 0 15,-1 2 1-15,-3 0-1 16,4 0 0-16,-3 0 0 16,3 0 1-16,-7 0-1 15,1 0 0-15,6 0 0 16,0 0 0-16,5 0 0 16,3 0 1-16,7 0-1 15,6 0 0-15,-10 0 0 16,6 0 0-16,-2 0 0 15,-7 0 0-15,5 0 1 16,-5 0-2-16,-3 0 1 16,-2 0 0-16,9 0 1 0,-9 0-1 15,-1 0 0-15,1 0 0 16,-10 0 0-16,9 0 0 16,-2 0 2-16,0 0-2 15,0 0 0-15,-3 0 0 16,-7 0-2-16,0 0 2 15,2 0 0-15,-2 0 0 16,7 0 0-16,0 0-1 16,6 0 1-16,2 0 0 15,-2 0 0-15,7 0 0 16,0 0 1-16,-5 0-1 16,-2 0-1-16,-3 0 1 15,-7 0 0-15,6 0 1 0,-1 0-1 16,1 0 0-1,1 0 0-15,6 0 0 0,-4 0 0 16,6 0 0-16,4 0 0 16,-6 0 0-16,2 0 2 15,-3 0-2-15,7 0-2 16,-6 0 2-16,2 0 2 16,1 0-2-16,-3 0-2 15,-1 0 2-15,-5 0 0 16,0 0 0-16,-10 0 2 15,4 0-2-15,-1 0 0 16,7 0 0-16,0 0 0 0,2 0 1 16,-2 0-2-16,0 0 1 15,3 0 0-15,-13 0 0 16,7 0 0-16,3 0 0 16,-10 0 1-16,4 0-1 15,-1 0-1-15,1 0 1 16,4 0 0-16,-5 0 0 15,4 0 1-15,2 0-2 16,1 0 1-16,-4 0 0 16,4 0 0-16,0 0 0 15,-3 0 0-15,-13 0 1 16,-2 0 0-16,-12 0-2 0,-3 0 1 16,3 0 0-1,-6 0 0-15,0 0 1 16,0 0 0-16,0 0 0 0,0 0 0 15,0 0 0-15,0 0-1 16,0 0 2-16,0 0 2 16,0 0-2-16,0 0-2 15,0 0-4-15,0 0-15 16,0 0-53-16,0 0-191 16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5:45.02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678A36-D510-4819-937F-D7A3CA7BE163}" emma:medium="tactile" emma:mode="ink">
          <msink:context xmlns:msink="http://schemas.microsoft.com/ink/2010/main" type="writingRegion" rotatedBoundingBox="5376,9100 7576,9100 7576,10384 5376,10384"/>
        </emma:interpretation>
      </emma:emma>
    </inkml:annotationXML>
    <inkml:traceGroup>
      <inkml:annotationXML>
        <emma:emma xmlns:emma="http://www.w3.org/2003/04/emma" version="1.0">
          <emma:interpretation id="{99554CC1-A95F-442C-B410-14A41C111309}" emma:medium="tactile" emma:mode="ink">
            <msink:context xmlns:msink="http://schemas.microsoft.com/ink/2010/main" type="paragraph" rotatedBoundingBox="5376,9100 7576,9100 7576,10384 5376,10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11A216-14B2-401C-A904-1E603EC771B5}" emma:medium="tactile" emma:mode="ink">
              <msink:context xmlns:msink="http://schemas.microsoft.com/ink/2010/main" type="line" rotatedBoundingBox="5376,9100 7576,9100 7576,10384 5376,10384"/>
            </emma:interpretation>
          </emma:emma>
        </inkml:annotationXML>
        <inkml:traceGroup>
          <inkml:annotationXML>
            <emma:emma xmlns:emma="http://www.w3.org/2003/04/emma" version="1.0">
              <emma:interpretation id="{6A195888-B066-4CBE-9F4A-6A05E62C1E01}" emma:medium="tactile" emma:mode="ink">
                <msink:context xmlns:msink="http://schemas.microsoft.com/ink/2010/main" type="inkWord" rotatedBoundingBox="5376,9100 7576,9100 7576,10384 5376,10384"/>
              </emma:interpretation>
              <emma:one-of disjunction-type="recognition" id="oneOf0">
                <emma:interpretation id="interp0" emma:lang="en-US" emma:confidence="0">
                  <emma:literal>h,Y,</emma:literal>
                </emma:interpretation>
                <emma:interpretation id="interp1" emma:lang="en-US" emma:confidence="0">
                  <emma:literal>NY,</emma:literal>
                </emma:interpretation>
                <emma:interpretation id="interp2" emma:lang="en-US" emma:confidence="0">
                  <emma:literal>his</emma:literal>
                </emma:interpretation>
                <emma:interpretation id="interp3" emma:lang="en-US" emma:confidence="0">
                  <emma:literal>his,</emma:literal>
                </emma:interpretation>
                <emma:interpretation id="interp4" emma:lang="en-US" emma:confidence="0">
                  <emma:literal>Nery,</emma:literal>
                </emma:interpretation>
              </emma:one-of>
            </emma:emma>
          </inkml:annotationXML>
          <inkml:trace contextRef="#ctx0" brushRef="#br0">200 116 217 0,'18'-12'55'16,"-18"12"-55"-16,0 0 4 15,0 0 53-15,-10 2-15 16,-13 15-30-16,-3 0-5 15,-2-3-1-15,10-7 3 16,7-5-9-16,-4 0 3 16,3-2 0-16,3 0 3 0,-3 0-6 15,-3-2 9-15,6-15 31 16,-3-8 18-16,4 3-7 16,5 4-11-16,3 5-13 15,0 4 0-15,0 1-5 16,0 0-16-16,0 1-5 15,8 1 0-15,13 6-1 16,12 0 0-16,-10 0 0 16,8 0 0-16,-8 13 0 15,-5 17 0-15,-12 9 0 16,-6 6 3-16,0 10 3 16,0 4 4-16,-27 0-3 0,-8-1-2 15,2-2-5 1,4-8 1-16,8-10 0 0,6-14-1 15,5-10-1-15,10-12 0 16,0-2-7-16,15-2 8 16,27-38 3-16,21-15-1 15,2-8 1-15,-3-1-3 16,7-3-2-16,-7 2 1 16,-6 6-1-16,-8 10-1 15,-19 13-3-15,-8 12-1 16,-21 8 7-16,0 6-1 15,0 1 0-15,0 1 1 16,-5 5 4-16,-16 3 8 0,-3 0 1 16,-6 0-12-16,-11 32 1 15,-1 17 1-15,-3 4 5 16,6 12 3-16,13 4-4 16,6 1-2-16,7-2-3 15,13-3 3-15,0-14-5 16,10-9 0-16,31-11 1 15,13-16-1-15,8-9 1 16,12-6 1-16,1 0-2 16,2-14-4-16,-56-1-74 15,-6-2-400-15</inkml:trace>
          <inkml:trace contextRef="#ctx0" brushRef="#br0" timeOffset="513.8184">773 385 551 0,'-3'0'117'0,"-3"0"-77"16,6 0-10-16,-3 0-19 16,3 0-11-16,-6 25-5 0,6 15 5 15,-2 5 13-15,-1 6-2 16,3-1-5-16,0 1 0 15,0-5-2-15,0-6-3 16,0-11 1-16,0-8-2 16,0-9 0-16,0-12-2 15,0 0-39-15,3 0-182 16</inkml:trace>
          <inkml:trace contextRef="#ctx0" brushRef="#br0" timeOffset="1140.5221">1144 442 231 0,'0'0'169'16,"0"2"-73"-16,0-2 4 0,0 0-36 15,0 0-29 1,0 0-18-16,0 3-3 0,0 0-4 16,0-3-4-16,0 2-3 15,0 1 1-15,0 5-3 16,0 2-1-16,0 7 3 15,0 7 10-15,0 5-3 16,-6 6-5-16,-11-1-3 16,-7 5 3-16,-6-5-5 15,21-26-39-15,-3-8-380 16</inkml:trace>
          <inkml:trace contextRef="#ctx0" brushRef="#br0" timeOffset="2039.4363">1424-278 528 0,'-13'-13'142'0,"11"13"-96"15,2 0-26-15,0 0-7 16,0 0-11-16,0 11 2 16,0 23-2-16,0 12 16 15,0 0-13-15,0-4-1 16,12 1-2-16,6-11-1 15,5-10 0-15,1-9-1 16,9-11 0-16,8-2 2 16,7-10 0-16,2-30-2 0,1-14-5 15,-12-6-4-15,-16-16 5 16,-2 4 2-16,-14 5 2 16,-7 16 0-16,0 17 1 15,0 14 1-15,-13 15 10 16,-2 5 1-16,7 3-6 15,-2 42-5-15,5 25-1 16,5 7 5-16,0 12 3 16,5 1-3-16,25 4 0 15,-3 0-4-15,0-6 1 16,-19-2-2-16,-8-7-1 16,0-6 2-16,-5-11-1 0,-28-14 0 15,-6-11 2-15,-2-15-2 16,-7-15 1-16,6-7-1 15,4 0 1-15,2-37-2 16,15-11 0-16,13-11 0 16,8-3-2-16,0-2-1 15,41 6-2-15,21 4-2 16,15 12-5-16,13 7-9 16,-54 31-19-16,-10 4-177 15</inkml:trace>
          <inkml:trace contextRef="#ctx0" brushRef="#br0" timeOffset="2447.2902">2193 91 371 0,'7'0'269'0,"-7"0"-206"15,0 0-21-15,0 0-9 0,0 0-17 16,0 0-1-16,0 0-4 15,0 0-9-15,0 4-1 16,0 22-1-16,0 10 6 16,0 8 6-16,0 2-4 15,0-2-2-15,0 5-3 16,0-6-2-16,0-6 0 16,0-7-1-16,0-9 0 15,0-7 0-15,0-7-2 16,0-7-31-16,0 0-97 15</inkml:trace>
        </inkml:traceGroup>
      </inkml:traceGroup>
    </inkml:traceGroup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1:25.93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2EFE7DF-DBB5-47D9-BDE8-7F2497B242FA}" emma:medium="tactile" emma:mode="ink">
          <msink:context xmlns:msink="http://schemas.microsoft.com/ink/2010/main" type="inkDrawing" rotatedBoundingBox="22770,17751 22921,16748 23491,16834 23340,17837" semanticType="callout" shapeName="Other">
            <msink:sourceLink direction="with" ref="{C91C635F-19D3-4DD4-B67A-1980C8A2B11C}"/>
            <msink:sourceLink direction="with" ref="{10B09E42-FEB5-49E6-A9D1-F8A418D0AC52}"/>
          </msink:context>
        </emma:interpretation>
      </emma:emma>
    </inkml:annotationXML>
    <inkml:trace contextRef="#ctx0" brushRef="#br0">493 27 738 0,'0'-23'50'16,"0"22"-29"-16,0 1-7 16,-20 0-3-16,-19 0-5 15,-12 26-4-15,-6 15 3 16,-5 23-3-16,3 3 7 15,0 18-8-15,2 6 2 16,19 2-3-16,5 7 0 16,24 1 0-16,9-5 1 0,0-13-1 15,29-18-1 1,22-25 1-16,6-19 0 0,2-18-2 16,13-3 2-16,-5 0 0 15,5-22 1-15,-13-9 0 16,-8-10-1-16,-22-12 1 15,-14-1 0-15,-15 1 0 16,-2 5-1-16,-42 13-1 16,-20 15-5-16,-1 13 2 15,6 7 4-15,0 0-2 16,-5 7-8-16,53 13-49 16,-4-7-588-16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1:28.92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C7FCB5A-A24B-453F-A558-BED4C1F50456}" emma:medium="tactile" emma:mode="ink">
          <msink:context xmlns:msink="http://schemas.microsoft.com/ink/2010/main" type="inkDrawing" rotatedBoundingBox="6921,7914 6936,9016 6928,9017 6913,7915" semanticType="callout" shapeName="Other">
            <msink:sourceLink direction="with" ref="{5748C2B2-B7E0-44AC-93A6-EB8147DF0370}"/>
            <msink:sourceLink direction="with" ref="{80901DBA-AA19-4076-A9C1-B629238E539B}"/>
          </msink:context>
        </emma:interpretation>
      </emma:emma>
    </inkml:annotationXML>
    <inkml:trace contextRef="#ctx0" brushRef="#br0">-1 7 670 0,'0'-14'43'16,"0"14"7"-16,0 0-19 15,3 0-17-15,-3 0-9 16,0 0-5-16,0 0 0 16,0 0-3-16,0 29 3 0,0 18 0 15,0 12 5-15,0 13-2 16,0 1-1-16,0 14 0 15,0 5-2-15,0 3 1 16,7-2-1-16,-4 4 0 16,-1-6 0-16,-2 2 0 15,0-7-9-15,0-8-19 16,0-68-37-16,0-10-150 16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1:29.46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6358204-4FD5-4903-90B5-18718CB3E02C}" emma:medium="tactile" emma:mode="ink">
          <msink:context xmlns:msink="http://schemas.microsoft.com/ink/2010/main" type="inkDrawing" rotatedBoundingBox="6159,8302 6896,7954 7159,8511 6422,8859" semanticType="callout" shapeName="Other"/>
        </emma:interpretation>
      </emma:emma>
    </inkml:annotationXML>
    <inkml:trace contextRef="#ctx0" brushRef="#br0">485 28 456 0,'0'-24'132'0,"0"20"-64"0,0 2-21 16,0 2-37-16,0 0-7 15,-5 0-1-15,-8 0 1 16,2 0 3-16,-4 8-2 15,-8 16 1-15,-5 8-2 16,-1 6 2-16,-9 4 2 16,-11 9-5-16,5 5 1 15,-9 6 1-15,-1 5-4 16,13-9 0-16,2-1 0 16,13-16 1-16,11-18-1 15,12-7-5-15,3-11-3 16,0-2 1-16,8-3 7 15,31 0 5-15,6 0 1 0,5 0-1 16,24-11 1-16,3-5-3 16,10 0 0-16,1-3-1 15,5 4-1-15,-4-4-1 16,-9 7 1-16,-21 8 0 16,-17 4-1-16,-24 0 0 15,-18 4-29-15,0 12-76 16,-21-1-249-16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0:28.76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104C2CE-EBFF-4D18-9108-6A5326BB6AFB}" emma:medium="tactile" emma:mode="ink">
          <msink:context xmlns:msink="http://schemas.microsoft.com/ink/2010/main" type="writingRegion" rotatedBoundingBox="10578,14419 10879,14419 10879,14672 10578,14672">
            <msink:destinationLink direction="with" ref="{A87E95F9-5E0F-4107-BAD7-AB1F69866C1E}"/>
          </msink:context>
        </emma:interpretation>
      </emma:emma>
    </inkml:annotationXML>
    <inkml:traceGroup>
      <inkml:annotationXML>
        <emma:emma xmlns:emma="http://www.w3.org/2003/04/emma" version="1.0">
          <emma:interpretation id="{8B1C2F76-C694-413F-B58A-08B87C2CA84D}" emma:medium="tactile" emma:mode="ink">
            <msink:context xmlns:msink="http://schemas.microsoft.com/ink/2010/main" type="paragraph" rotatedBoundingBox="10578,14419 10879,14419 10879,14672 10578,146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DD88FB-08F0-43F9-AC0F-126DC0280444}" emma:medium="tactile" emma:mode="ink">
              <msink:context xmlns:msink="http://schemas.microsoft.com/ink/2010/main" type="line" rotatedBoundingBox="10578,14419 10879,14419 10879,14672 10578,14672"/>
            </emma:interpretation>
          </emma:emma>
        </inkml:annotationXML>
        <inkml:traceGroup>
          <inkml:annotationXML>
            <emma:emma xmlns:emma="http://www.w3.org/2003/04/emma" version="1.0">
              <emma:interpretation id="{A9C7BD68-68B0-4712-8869-7F15375B7E55}" emma:medium="tactile" emma:mode="ink">
                <msink:context xmlns:msink="http://schemas.microsoft.com/ink/2010/main" type="inkWord" rotatedBoundingBox="10578,14419 10879,14419 10879,14672 10578,14672">
                  <msink:destinationLink direction="with" ref="{99CAF5B6-78B4-4231-9DAC-16C49595FCC2}"/>
                </msink:context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&amp;</emma:literal>
                </emma:interpretation>
                <emma:interpretation id="interp2" emma:lang="en-US" emma:confidence="0">
                  <emma:literal>8</emma:literal>
                </emma:interpretation>
                <emma:interpretation id="interp3" emma:lang="en-US" emma:confidence="0">
                  <emma:literal>x</emma:literal>
                </emma:interpretation>
                <emma:interpretation id="interp4" emma:lang="en-US" emma:confidence="0">
                  <emma:literal>X</emma:literal>
                </emma:interpretation>
              </emma:one-of>
            </emma:emma>
          </inkml:annotationXML>
          <inkml:trace contextRef="#ctx0" brushRef="#br0">235 155 35 0,'0'0'25'0,"0"0"15"15,0 0 10-15,-6-3-8 16,1 3-3-16,-5-2-4 15,5-2 70-15,2 3-17 16,-4-2-49-16,4 3-26 16,3-4-13-16,-2 4-3 15,-4-1-7-15,-4-5 5 16,8 2-4-16,-4-8 9 16,-6 1 3-16,6-2 26 15,-9 1-1-15,12 1-4 0,-12-1-6 16,12 1-3-16,-2 4 1 15,-2 3-8-15,7 2 0 16,0 0-8-16,0-1-2 16,0-3-2-16,12 2 4 15,6-2 4-15,6 4 3 16,-6 2-3-16,2 0 0 16,-2 0 1-16,-5 0-3 15,-5 0 0-15,10 15-1 16,-3 4 3-16,0 2-4 15,-7-2 0-15,-8 2-4 16,0 2 3-16,0 0-14 0,-20 1 13 16,-19-1-2-16,-5 2-17 15,-4-9-22-15,9-2 7 16,1-12-22-16,11-2 27 16,10 0 13-16,4-21-9 15,10-17 24-15,3-5 3 16,0 1-3-16,0 2 0 15,18 10 3-15,3 9 3 16,-3 7 15-16,3 10-3 16,-1 4-15-16,8 0 3 15,1 0-3-15,-6 0 3 16,7 0 0-16,-6 16-3 0,3-3 3 16,-6 2-3-1,-13 0 0-15,5-3-3 0,-13 7-3 16,0-3 3-16,0 4 3 15,-13-2 0-15,-13-2-6 16,-4-3 0-16,12-13-96 16,7 0 20-16</inkml:trace>
        </inkml:traceGroup>
      </inkml:traceGroup>
    </inkml:traceGroup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1:31.48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819EC42-44AB-4AE8-A0AE-3AA62469EACC}" emma:medium="tactile" emma:mode="ink">
          <msink:context xmlns:msink="http://schemas.microsoft.com/ink/2010/main" type="writingRegion" rotatedBoundingBox="9607,13758 10347,13758 10347,14442 9607,14442">
            <msink:destinationLink direction="with" ref="{A87E95F9-5E0F-4107-BAD7-AB1F69866C1E}"/>
          </msink:context>
        </emma:interpretation>
      </emma:emma>
    </inkml:annotationXML>
    <inkml:traceGroup>
      <inkml:annotationXML>
        <emma:emma xmlns:emma="http://www.w3.org/2003/04/emma" version="1.0">
          <emma:interpretation id="{8A48279E-0DC7-41C8-A4D4-0D754A724510}" emma:medium="tactile" emma:mode="ink">
            <msink:context xmlns:msink="http://schemas.microsoft.com/ink/2010/main" type="paragraph" rotatedBoundingBox="9607,13758 10347,13758 10347,14442 9607,144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58C18F-9339-43CC-AE98-3D044606814C}" emma:medium="tactile" emma:mode="ink">
              <msink:context xmlns:msink="http://schemas.microsoft.com/ink/2010/main" type="line" rotatedBoundingBox="9607,13758 10347,13758 10347,14442 9607,14442"/>
            </emma:interpretation>
          </emma:emma>
        </inkml:annotationXML>
        <inkml:traceGroup>
          <inkml:annotationXML>
            <emma:emma xmlns:emma="http://www.w3.org/2003/04/emma" version="1.0">
              <emma:interpretation id="{80901DBA-AA19-4076-A9C1-B629238E539B}" emma:medium="tactile" emma:mode="ink">
                <msink:context xmlns:msink="http://schemas.microsoft.com/ink/2010/main" type="inkWord" rotatedBoundingBox="9607,13758 10347,13758 10347,14442 9607,14442">
                  <msink:destinationLink direction="with" ref="{DC7FCB5A-A24B-453F-A558-BED4C1F50456}"/>
                </msink:context>
              </emma:interpretation>
              <emma:one-of disjunction-type="recognition" id="oneOf0">
                <emma:interpretation id="interp0" emma:lang="en-US" emma:confidence="0">
                  <emma:literal>1,'</emma:literal>
                </emma:interpretation>
                <emma:interpretation id="interp1" emma:lang="en-US" emma:confidence="0">
                  <emma:literal>I,'</emma:literal>
                </emma:interpretation>
                <emma:interpretation id="interp2" emma:lang="en-US" emma:confidence="0">
                  <emma:literal>lit</emma:literal>
                </emma:interpretation>
                <emma:interpretation id="interp3" emma:lang="en-US" emma:confidence="0">
                  <emma:literal>','</emma:literal>
                </emma:interpretation>
                <emma:interpretation id="interp4" emma:lang="en-US" emma:confidence="0">
                  <emma:literal>l,'</emma:literal>
                </emma:interpretation>
              </emma:one-of>
            </emma:emma>
          </inkml:annotationXML>
          <inkml:trace contextRef="#ctx0" brushRef="#br0">-4 8 436 0,'0'-2'154'0,"0"-1"-96"0,0 3-4 16,0 0-21-16,3 0-12 16,3 0-9-16,-6-3-1 15,3 3-2-15,-3 0-3 16,0 0-2-16,0 0-4 15,0 0-1-15,3 0 0 16,3 0-3-16,6 25 1 16,3 6 3-16,-4 7 4 15,7 5-2-15,-6-4-1 16,-6 5 0-16,4-5 0 16,-10 4-1-16,0-2 2 0,0-7-2 15,0 7 1-15,0-10-1 16,0-2-5-16,0-1-20 15,0-28-41-15,0 0-209 16</inkml:trace>
          <inkml:trace contextRef="#ctx0" brushRef="#br0" timeOffset="400.2616">495 402 473 0,'12'0'88'0,"-12"0"-88"15,0 8 0-15,0 13 48 0,-12 7-32 16,-9-1-14-16,0 7 0 15,-12 0 3-15,7 0-5 16,11-22-27-16,-3-5-257 16</inkml:trace>
          <inkml:trace contextRef="#ctx0" brushRef="#br0" timeOffset="1019.7006">677-75 129 0,'0'-2'339'16,"0"2"-237"-16,0 0-26 15,0 0-19-15,-3 0-17 16,3 0-22-16,0 0-11 16,0 0-5-16,0 0-2 15,0 5-1-15,0 22 1 0,0 2 13 16,8 15-6-16,10 3 0 16,-3 9 0-16,-7 3-4 15,5 5 0-15,-13-2-2 16,0-3-1-16,0-3-1 15,0-5-12-15,-3-43-49 16,-9-6-472-16</inkml:trace>
        </inkml:traceGroup>
      </inkml:traceGroup>
    </inkml:traceGroup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1:22.15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B242E00-7156-413E-9E4F-2F3A6C3DE782}" emma:medium="tactile" emma:mode="ink">
          <msink:context xmlns:msink="http://schemas.microsoft.com/ink/2010/main" type="writingRegion" rotatedBoundingBox="7982,16659 8378,16659 8378,17106 7982,17106"/>
        </emma:interpretation>
      </emma:emma>
    </inkml:annotationXML>
    <inkml:traceGroup>
      <inkml:annotationXML>
        <emma:emma xmlns:emma="http://www.w3.org/2003/04/emma" version="1.0">
          <emma:interpretation id="{B3972807-0D7E-43B6-AE65-D87BA795A9EC}" emma:medium="tactile" emma:mode="ink">
            <msink:context xmlns:msink="http://schemas.microsoft.com/ink/2010/main" type="paragraph" rotatedBoundingBox="7982,16659 8378,16659 8378,17106 7982,171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226436-CD92-4D8B-BFFC-0F46F02EA6E6}" emma:medium="tactile" emma:mode="ink">
              <msink:context xmlns:msink="http://schemas.microsoft.com/ink/2010/main" type="line" rotatedBoundingBox="7982,16659 8378,16659 8378,17106 7982,17106"/>
            </emma:interpretation>
          </emma:emma>
        </inkml:annotationXML>
        <inkml:traceGroup>
          <inkml:annotationXML>
            <emma:emma xmlns:emma="http://www.w3.org/2003/04/emma" version="1.0">
              <emma:interpretation id="{EBB60EC9-304A-4D84-97C9-BBD1A49B0AA5}" emma:medium="tactile" emma:mode="ink">
                <msink:context xmlns:msink="http://schemas.microsoft.com/ink/2010/main" type="inkWord" rotatedBoundingBox="7982,16659 8378,16659 8378,17106 7982,17106">
                  <msink:destinationLink direction="with" ref="{AFB05767-07B5-480D-8376-80777BA0EDB0}"/>
                </msink:context>
              </emma:interpretation>
              <emma:one-of disjunction-type="recognition" id="oneOf0">
                <emma:interpretation id="interp0" emma:lang="en-US" emma:confidence="0">
                  <emma:literal>O</emma:literal>
                </emma:interpretation>
                <emma:interpretation id="interp1" emma:lang="en-US" emma:confidence="0">
                  <emma:literal>0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a</emma:literal>
                </emma:interpretation>
              </emma:one-of>
            </emma:emma>
          </inkml:annotationXML>
          <inkml:trace contextRef="#ctx0" brushRef="#br0">55 144 462 0,'0'-38'89'16,"0"21"-61"-16,0 1-17 15,11 1 10-15,7 1-5 16,3-2-5-16,9 6 1 16,-4 2 8-16,10 3-3 15,-3-1-5-15,3 6 0 16,-7 0-6-16,-8 0-1 15,6 23 2-15,-3 7-1 0,-7 7 2 16,-11 2-3-16,4 0-2 16,-10 0-1-16,0 5 1 15,-18-4 3 1,-21 6-2-16,-9-7-4 0,1-4 6 16,-7-11-2-16,10-12-2 15,1-12 13-15,14 0 1 16,6-2-6-16,-2-37-6 15,11-12 2-15,2-13-4 16,12 3-2-16,0 2-13 16,15 8-9-16,44 13-14 15,-30 38-64-15,14-4-482 0</inkml:trace>
        </inkml:traceGroup>
      </inkml:traceGroup>
    </inkml:traceGroup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1:38.9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F7F5AD9-3070-4950-B847-1FB752A475E1}" emma:medium="tactile" emma:mode="ink">
          <msink:context xmlns:msink="http://schemas.microsoft.com/ink/2010/main" type="writingRegion" rotatedBoundingBox="13715,11523 14926,11639 14853,12406 13642,12291"/>
        </emma:interpretation>
      </emma:emma>
    </inkml:annotationXML>
    <inkml:traceGroup>
      <inkml:annotationXML>
        <emma:emma xmlns:emma="http://www.w3.org/2003/04/emma" version="1.0">
          <emma:interpretation id="{3177C26A-303C-4D17-9995-BD1DA34BB62E}" emma:medium="tactile" emma:mode="ink">
            <msink:context xmlns:msink="http://schemas.microsoft.com/ink/2010/main" type="paragraph" rotatedBoundingBox="13715,11523 14926,11639 14853,12406 13642,122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E42060-7A08-4098-9A5E-E6978D3E617B}" emma:medium="tactile" emma:mode="ink">
              <msink:context xmlns:msink="http://schemas.microsoft.com/ink/2010/main" type="line" rotatedBoundingBox="13715,11523 14926,11639 14853,12406 13642,12291"/>
            </emma:interpretation>
          </emma:emma>
        </inkml:annotationXML>
        <inkml:traceGroup>
          <inkml:annotationXML>
            <emma:emma xmlns:emma="http://www.w3.org/2003/04/emma" version="1.0">
              <emma:interpretation id="{1A99D581-9016-4C71-95CA-A568A37831C9}" emma:medium="tactile" emma:mode="ink">
                <msink:context xmlns:msink="http://schemas.microsoft.com/ink/2010/main" type="inkWord" rotatedBoundingBox="13715,11523 14926,11639 14853,12406 13642,12291">
                  <msink:destinationLink direction="with" ref="{99CAF5B6-78B4-4231-9DAC-16C49595FCC2}"/>
                </msink:context>
              </emma:interpretation>
              <emma:one-of disjunction-type="recognition" id="oneOf0">
                <emma:interpretation id="interp0" emma:lang="en-US" emma:confidence="1">
                  <emma:literal>3.2</emma:literal>
                </emma:interpretation>
                <emma:interpretation id="interp1" emma:lang="en-US" emma:confidence="0">
                  <emma:literal>3 p</emma:literal>
                </emma:interpretation>
                <emma:interpretation id="interp2" emma:lang="en-US" emma:confidence="0">
                  <emma:literal>3 P</emma:literal>
                </emma:interpretation>
                <emma:interpretation id="interp3" emma:lang="en-US" emma:confidence="0">
                  <emma:literal>3 !</emma:literal>
                </emma:interpretation>
                <emma:interpretation id="interp4" emma:lang="en-US" emma:confidence="0">
                  <emma:literal>3 ?</emma:literal>
                </emma:interpretation>
              </emma:one-of>
            </emma:emma>
          </inkml:annotationXML>
          <inkml:trace contextRef="#ctx0" brushRef="#br0">-1 180 231 0,'0'-2'147'16,"0"-7"-60"-16,0 7 4 15,0-1-34-15,0 1-36 16,0 2-7-16,0 0-6 15,0 0 2-15,0 0 0 16,0 0 0-16,0-4 2 0,0 0-4 16,0-4 8-16,0 0 2 15,0-3-7-15,0 0-8 16,0 3 0-16,0 3 7 16,0-1-5-16,0 0-2 15,0 6-1-15,7-1-2 16,-7-6 1-16,6 4-2 15,-1-4 2-15,8 0-2 16,2 1 1-16,5 1-1 16,7-6 0-16,8 3 1 15,4-4 0-15,0 3 0 16,-4 1 1-16,-2 2-1 0,-12 6-1 16,-3 0 0-16,-10 0-4 15,5 0-4-15,-11 0 4 16,1 22 5-16,-3 2 4 15,0 5 0-15,-3 11-4 16,-23 6 0-16,-10-1-2 16,1 0-15-16,2-10-5 15,15-11-10-15,9-11 12 16,7-5 16-16,2-5 4 16,0-3-5-16,0 3-18 15,0-1 14-15,8 0 9 16,25 2 21-16,-4 2 7 15,16 1-11-15,-6 7-4 0,0 3-5 16,-13 6-7 0,-3 1-1-16,-8 5-4 0,-2 1 4 15,-13-2 0-15,0 0 3 16,0-4 2-16,0-3-5 16,0-2 3-16,-28-3-1 15,5-6 2-15,-10 2-2 16,4-10-2-16,-4 0-2 15,6-2-19-15,15 0-87 16,9 0-315-16</inkml:trace>
          <inkml:trace contextRef="#ctx0" brushRef="#br0" timeOffset="260.6878">749 573 231 0,'18'0'311'16,"-18"0"-242"-16,0 0-20 16,0 0-14-16,0 0-34 15,0 0-1-15,0 9 0 16,0 12 10-16,0 3-5 15,-15 3-5-15,-3-1 0 16,5-15-18-16,5-5-133 0</inkml:trace>
          <inkml:trace contextRef="#ctx0" brushRef="#br0" timeOffset="869.7055">793-4 400 0,'0'-6'73'15,"0"1"8"-15,0 3-39 16,0-4-22-16,12-2-13 15,15 3 1-15,-1-1 21 0,4 4 4 16,6 0-10 0,-10 2-10-16,-5 0-7 0,-6 0 1 15,-3 0-7-15,-9 12-8 16,0 15 8-16,-3 11 5 16,0 4 0-16,0 9-3 15,0 0 1-15,0-3-3 16,-18-3 1-16,0-4 0 15,-3-8 0-15,3-7 0 16,10-11-1-16,-1-7 1 16,6-6 0-16,3-2-1 15,0 0-1-15,0 0-7 0,3 0 8 16,27 0 4 0,6 0 2-16,8-3 0 0,-6-5-3 15,4 2-3-15,-6 3 2 16,-1 3-2-16,-14 0-13 15,-21 0-46-15,0 0-277 16</inkml:trace>
        </inkml:traceGroup>
      </inkml:traceGroup>
    </inkml:traceGroup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1:16.62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4C42825-B626-433E-BB15-5D7A15BA8804}" emma:medium="tactile" emma:mode="ink">
          <msink:context xmlns:msink="http://schemas.microsoft.com/ink/2010/main" type="writingRegion" rotatedBoundingBox="19693,12534 20002,12534 20002,12886 19693,12886">
            <msink:destinationLink direction="with" ref="{60BB4C7B-6AA2-47D8-B015-2F1F0D5D9BE5}"/>
          </msink:context>
        </emma:interpretation>
      </emma:emma>
    </inkml:annotationXML>
    <inkml:traceGroup>
      <inkml:annotationXML>
        <emma:emma xmlns:emma="http://www.w3.org/2003/04/emma" version="1.0">
          <emma:interpretation id="{8CABFC7A-C3D0-4E6C-933F-FFCA4933B98A}" emma:medium="tactile" emma:mode="ink">
            <msink:context xmlns:msink="http://schemas.microsoft.com/ink/2010/main" type="paragraph" rotatedBoundingBox="19693,12534 20002,12534 20002,12886 19693,128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8A731C-B900-4241-96AF-06F06E4BF6B4}" emma:medium="tactile" emma:mode="ink">
              <msink:context xmlns:msink="http://schemas.microsoft.com/ink/2010/main" type="line" rotatedBoundingBox="19693,12534 20002,12534 20002,12886 19693,12886"/>
            </emma:interpretation>
          </emma:emma>
        </inkml:annotationXML>
        <inkml:traceGroup>
          <inkml:annotationXML>
            <emma:emma xmlns:emma="http://www.w3.org/2003/04/emma" version="1.0">
              <emma:interpretation id="{10B09E42-FEB5-49E6-A9D1-F8A418D0AC52}" emma:medium="tactile" emma:mode="ink">
                <msink:context xmlns:msink="http://schemas.microsoft.com/ink/2010/main" type="inkWord" rotatedBoundingBox="19578,12795 19781,12447 20065,12612 19862,12960">
                  <msink:destinationLink direction="with" ref="{32EFE7DF-DBB5-47D9-BDE8-7F2497B242FA}"/>
                </msink:context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*</emma:literal>
                </emma:interpretation>
                <emma:interpretation id="interp2" emma:lang="en-US" emma:confidence="0">
                  <emma:literal>&amp;</emma:literal>
                </emma:interpretation>
                <emma:interpretation id="interp3" emma:lang="en-US" emma:confidence="0">
                  <emma:literal>9</emma:literal>
                </emma:interpretation>
                <emma:interpretation id="interp4" emma:lang="en-US" emma:confidence="0">
                  <emma:literal>$</emma:literal>
                </emma:interpretation>
              </emma:one-of>
            </emma:emma>
          </inkml:annotationXML>
          <inkml:trace contextRef="#ctx0" brushRef="#br0">67 224 336 0,'9'-19'134'0,"-6"3"-62"0,5 3-18 15,8-7-17-15,4 3-4 16,11-3-9-16,-11 2-2 16,1 5-5-16,-3 5-5 15,-10 2 11-15,2 4-9 16,-7 2-6-16,-3 0-4 15,5 0-4-15,5 0 2 16,-2 0-1-16,7 5 2 16,0 11-2-16,-12-1-1 15,-3 2-2-15,0 4 1 16,0 0-1-16,-12 3 2 0,-17-1 6 16,-10 2-4-16,-6-6-2 15,13-5-7-15,-1-7-2 16,9-7 6-16,7 0 1 15,1-10 0-15,11-25-2 16,-2-8 4-16,7-4 0 16,0 1 1-16,0 6 0 15,10 13 1-15,13 9 0 16,13 4 0-16,-3 9 1 16,-1 5-1-16,1 0 0 15,3 0 0-15,-10 12 0 16,1 16-2-16,-9 4 0 15,-12 3-5-15,-6 0 1 0,0 2 4 16,-15-3 4-16,-14 1-3 16,-17 0 3-16,2-9-4 15,5-7 0-15,-2-9-2 16,8-10 1-16,12 0 1 16,1 0-1-16,5-29 1 15,9-10-3-15,6-11 3 16,0-2 2-16,0-2-1 15,0 12-1-15,15 10 0 16,-4 13 1-16,4 11 2 16,1 8-3-16,1 0 0 15,1 0 2-15,3 29-2 0,0 9 0 16,-6 7-1 0,-10-2 1-16,-5 0-1 0,0-6-1 15,0-6 2-15,-15-1 2 16,-8-11 0-16,-8-5 2 15,11-6-4-15,2-6-5 16,12-2-32-16,6 0-106 16</inkml:trace>
        </inkml:traceGroup>
      </inkml:traceGroup>
    </inkml:traceGroup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1:17.84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945432C-6F01-4D8B-9A34-C427813E9715}" emma:medium="tactile" emma:mode="ink">
          <msink:context xmlns:msink="http://schemas.microsoft.com/ink/2010/main" type="writingRegion" rotatedBoundingBox="22135,10704 22500,10704 22500,10982 22135,10982"/>
        </emma:interpretation>
      </emma:emma>
    </inkml:annotationXML>
    <inkml:traceGroup>
      <inkml:annotationXML>
        <emma:emma xmlns:emma="http://www.w3.org/2003/04/emma" version="1.0">
          <emma:interpretation id="{784E606D-879E-4C6F-99E0-9633869C791B}" emma:medium="tactile" emma:mode="ink">
            <msink:context xmlns:msink="http://schemas.microsoft.com/ink/2010/main" type="paragraph" rotatedBoundingBox="22135,10704 22500,10704 22500,10982 22135,109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51B9D6-5218-450B-A561-E8B10BE064E8}" emma:medium="tactile" emma:mode="ink">
              <msink:context xmlns:msink="http://schemas.microsoft.com/ink/2010/main" type="line" rotatedBoundingBox="22135,10704 22500,10704 22500,10982 22135,10982"/>
            </emma:interpretation>
          </emma:emma>
        </inkml:annotationXML>
        <inkml:traceGroup>
          <inkml:annotationXML>
            <emma:emma xmlns:emma="http://www.w3.org/2003/04/emma" version="1.0">
              <emma:interpretation id="{27BFB534-AF59-4AF7-9988-C93611C48B5D}" emma:medium="tactile" emma:mode="ink">
                <msink:context xmlns:msink="http://schemas.microsoft.com/ink/2010/main" type="inkWord" rotatedBoundingBox="22068,10785 22449,10618 22562,10876 22181,11042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5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O</emma:literal>
                </emma:interpretation>
              </emma:one-of>
            </emma:emma>
          </inkml:annotationXML>
          <inkml:trace contextRef="#ctx0" brushRef="#br0">2568-1689 196 0,'0'-3'140'16,"0"3"-40"-16,0-3-12 0,7 3-16 15,-4-3-37 1,-3 1-3-16,0 2 1 0,0-3-7 16,0 3-5-16,0 0-3 15,0-6-6-15,2 2-2 16,11-8-1-16,-5-1-7 16,10-2 1-16,8 1 1 15,4 0-1-15,4 2 2 16,-11 4-1-16,-2-1-1 15,-3 7-1-15,-3 2-2 16,-7 0-3-16,4 0 1 16,-9 23 1-16,-3 7 0 0,0 7 1 15,0 0 0 1,-30 1-2-16,-9-6 1 0,-5-5-4 16,3-8 1-16,-7-8 0 15,6-11-2-15,4 0 4 16,2 0-2-16,10-14-4 15,8-11 7-15,15-6-6 16,3-5 4-16,0-3-7 16,0-4 2-16,29 8 8 15,4 9-1-15,0 8 0 16,3 9 2-16,-7 7-2 16,4 2 2-16,0 0 3 15,-7 0-2-15,-5 13-2 16,-6 11 0-16,-15 5-2 15,0 1 1-15,0 1 1 0,-21 3 0 16,-20-6-4-16,-5-4 4 16,8-8-1-16,6-12-1 15,-1-4 0-15,10 0 1 16,-2-12 1-16,14-14 0 16,-2-3 0-16,13-1 0 15,0 4 0-15,0 4-11 16,0 19-15-16,10 3-96 15</inkml:trace>
        </inkml:traceGroup>
      </inkml:traceGroup>
    </inkml:traceGroup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1:14.04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D3D7DC8-9CCD-417A-8268-AB1014B3440B}" emma:medium="tactile" emma:mode="ink">
          <msink:context xmlns:msink="http://schemas.microsoft.com/ink/2010/main" type="writingRegion" rotatedBoundingBox="15438,16009 15259,16364 14944,16205 15123,15850"/>
        </emma:interpretation>
      </emma:emma>
    </inkml:annotationXML>
    <inkml:traceGroup>
      <inkml:annotationXML>
        <emma:emma xmlns:emma="http://www.w3.org/2003/04/emma" version="1.0">
          <emma:interpretation id="{32A21175-3029-41C7-B221-BD1D83272A7A}" emma:medium="tactile" emma:mode="ink">
            <msink:context xmlns:msink="http://schemas.microsoft.com/ink/2010/main" type="paragraph" rotatedBoundingBox="15438,16009 15259,16364 14944,16205 15123,158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9EB339-4794-4EC4-94AA-7708B0D4CB5A}" emma:medium="tactile" emma:mode="ink">
              <msink:context xmlns:msink="http://schemas.microsoft.com/ink/2010/main" type="line" rotatedBoundingBox="15438,16009 15259,16364 14944,16205 15123,15850"/>
            </emma:interpretation>
          </emma:emma>
        </inkml:annotationXML>
        <inkml:traceGroup>
          <inkml:annotationXML>
            <emma:emma xmlns:emma="http://www.w3.org/2003/04/emma" version="1.0">
              <emma:interpretation id="{DF395659-76AF-4F29-9196-C7ED12FA1F63}" emma:medium="tactile" emma:mode="ink">
                <msink:context xmlns:msink="http://schemas.microsoft.com/ink/2010/main" type="inkWord" rotatedBoundingBox="15438,16009 15259,16364 14944,16205 15123,15850"/>
              </emma:interpretation>
              <emma:one-of disjunction-type="recognition" id="oneOf0">
                <emma:interpretation id="interp0" emma:lang="en-US" emma:confidence="1">
                  <emma:literal>•</emma:literal>
                </emma:interpretation>
                <emma:interpretation id="interp1" emma:lang="en-US" emma:confidence="0">
                  <emma:literal>B</emma:literal>
                </emma:interpretation>
                <emma:interpretation id="interp2" emma:lang="en-US" emma:confidence="0">
                  <emma:literal>D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*</emma:literal>
                </emma:interpretation>
              </emma:one-of>
            </emma:emma>
          </inkml:annotationXML>
          <inkml:trace contextRef="#ctx0" brushRef="#br0">1490-576 346 0,'18'-23'196'16,"-9"10"-148"-16,3 4-17 15,-7 2 9-15,-2 4-12 16,0 3-12-16,4 0-10 15,-2 0-4-15,-2 0 1 16,7 13 12-16,-2 6-7 16,-5 3-4-16,4-4 1 15,-5 3-4-15,-2-1 0 16,0 1-1-16,0-3 2 16,0 2-1-16,-15-5 1 0,-3 1 3 15,0-8-4-15,3-2-1 16,4-6-1-16,-7 0 1 15,3 0-6-15,-3-30-9 16,3-5 10-16,12-7 5 16,3 4 1-16,0 4 2 15,0 6-2-15,18 7-1 16,18 4 3-16,0 0-1 16,5 6 5-16,-2 8-6 15,-1 3-1-15,-4 0 0 16,-8 3 0-16,7 25 0 15,-15 3-2-15,-13 6 1 0,-5-2-2 16,0 3 6-16,0-4-1 16,-15-2 1-16,-8-5 0 15,-4-5 3-15,-3-6-5 16,9-12 2-16,1-4 2 16,2 0 3-16,0 0-4 15,-3-18-4-15,3-9-2 16,6 1 2-16,9 1 1 15,3 4-1-15,0 3-2 16,0 4 2-16,28 1 0 16,-2 5 1-16,4 5-1 15,-16 3 0-15,4 0 0 16,-8 0-2-16,-8 5-1 0,1 14 2 16,-3 4 1-16,0 2 2 15,0 1 7-15,-15-1-7 16,-8-4 2-16,-1 0-2 15,-6-4-1-15,6-9 3 16,-2-8-3-16,-4 0 0 16,4 0-1-16,-5-11-10 15,11-24-18-15,14 14-53 16,6 0-215-16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7:15.97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6C2DA1D-25A8-4430-A389-8FD5D9E098F8}" emma:medium="tactile" emma:mode="ink">
          <msink:context xmlns:msink="http://schemas.microsoft.com/ink/2010/main" type="writingRegion" rotatedBoundingBox="16791,4391 31588,4500 31550,9691 16752,9582"/>
        </emma:interpretation>
      </emma:emma>
    </inkml:annotationXML>
    <inkml:traceGroup>
      <inkml:annotationXML>
        <emma:emma xmlns:emma="http://www.w3.org/2003/04/emma" version="1.0">
          <emma:interpretation id="{E3920479-07AF-4ADC-8678-DCD21EF43E0B}" emma:medium="tactile" emma:mode="ink">
            <msink:context xmlns:msink="http://schemas.microsoft.com/ink/2010/main" type="paragraph" rotatedBoundingBox="17459,5077 17444,4397 17989,4384 18004,50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49F0B74-87C3-41AD-A7C3-27465E1A89EB}" emma:medium="tactile" emma:mode="ink">
              <msink:context xmlns:msink="http://schemas.microsoft.com/ink/2010/main" type="line" rotatedBoundingBox="17459,5077 17443,4397 17989,4384 18004,5064"/>
            </emma:interpretation>
          </emma:emma>
        </inkml:annotationXML>
        <inkml:traceGroup>
          <inkml:annotationXML>
            <emma:emma xmlns:emma="http://www.w3.org/2003/04/emma" version="1.0">
              <emma:interpretation id="{4EADEDD9-C62F-454D-AF57-1185A54112DD}" emma:medium="tactile" emma:mode="ink">
                <msink:context xmlns:msink="http://schemas.microsoft.com/ink/2010/main" type="inkWord" rotatedBoundingBox="17459,5077 17443,4397 17989,4384 18004,5064">
                  <msink:destinationLink direction="with" ref="{D429A540-D7D8-4A3C-A76F-F5C98F729999}"/>
                </msink:context>
              </emma:interpretation>
              <emma:one-of disjunction-type="recognition" id="oneOf0">
                <emma:interpretation id="interp0" emma:lang="en-US" emma:confidence="0">
                  <emma:literal>7</emma:literal>
                </emma:interpretation>
                <emma:interpretation id="interp1" emma:lang="en-US" emma:confidence="0">
                  <emma:literal>?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Z</emma:literal>
                </emma:interpretation>
                <emma:interpretation id="interp4" emma:lang="en-US" emma:confidence="0">
                  <emma:literal>5</emma:literal>
                </emma:interpretation>
              </emma:one-of>
            </emma:emma>
          </inkml:annotationXML>
          <inkml:trace contextRef="#ctx0" brushRef="#br0">666-1668 238 0,'0'0'95'0,"0"0"-63"15,0 0-3-15,3 0-23 16,-1 0-6-16,8 0 0 16,-4 0 3-16,-1 0 9 15,2 0 0-15,-4 0 6 16,-3 0-1-16,0 0-9 16,0 0 1-16,3 0 2 0,2 0 0 15,7 0 16-15,-3 0-1 16,3 0-3-16,-6 0-12 15,6 0 4-15,-6 0-7 16,3 3-2-16,-3-3-4 16,6 6 0-16,-4-4-2 15,10 0 2-15,3 1-2 16,0 0 2-16,9-3 0 16,-7 0-2-16,-2 0 4 15,0 0-4-15,-3 3 0 16,0-1 2-16,0 3-2 15,-1-1 0-15,4-2 0 16,-3 0 1-16,5 2-1 0,5-4 0 16,-14 0 2-16,1 2-2 15,-3-2 0-15,-9 0-2 16,-3 2 6-16,0-2-4 16,0 0 2-16,0 0-2 15,0 0 0-15,0 4-2 16,8-2 2-16,5 0 0 15,-8 2 0-15,8-2 0 16,-11-2 0-16,1 0 0 16,4 3 2-16,-7-3-2 15,0 2 0-15,0-2 0 16,0 0 2-16,0 0 9 16,0 0-1-16,0 0 3 0,0 0-6 15,0 0-6 1,0 0-1-16,0 3 0 0,0-3-6 15,0 0 3-15,0 0-2 16,0 0 5-16,0 5-5 16,0 1 5-16,0 2 0 15,0 0 1-15,0-2-1 16,-7 3 0-16,2 5 0 16,-8 3 2-16,5 2 0 15,-7-2-1-15,7 2 1 16,-5-2 3-16,-2-2-2 15,7-1-1-15,-5 2-1 0,5-2-1 16,-4 1 0 0,6-1 2-16,-6 1-1 0,-3 4-2 15,-3 0 2-15,4 5 2 16,-11 1-3 0,14 0-1-16,-4 5-2 0,0-3 1 15,12 0-4-15,0-3 3 16,0 0 3-16,3-6 0 15,0 5 0-15,0-8 1 16,0-4 1-16,0-3-2 16,0-2 3-16,0-2-1 15,0 2-1-15,0 3-1 0,0-1 2 16,0-4-2 0,0-1 0-16,0-3 0 15,0 0 1-15,0 0-1 0,0 0-6 16,-6 0-52-16,-3 0-351 15</inkml:trace>
          <inkml:trace contextRef="#ctx0" brushRef="#br0" timeOffset="2324.0398">966-1492 57 0,'0'0'0'0,"0"0"0"15,0 0 0-15,0 0 3 16,0 0-3-16,0 0 0 16,0 0 15-16,0 0 39 15,0 0-18-15,0 0-16 16,0 0-9-16,0 0-11 15,0 0 4-15,0-2-1 0,0-1 1 16,0 0 6 0,0 2-6-16,3-6-4 0,0 6 0 15,0-3 3-15,-1 4-3 16,5 0 0-16,-4 0 0 16,0 0-3-16,0 0 3 15,2 0 3-15,5 0-3 16,-7 0 0-16,2-2 0 15,7-1 0-15,-6 0-3 16,4 0 3-16,-5 1 0 16,-2 0 0-16,-3 2 0 15,3-4 0-15,-3 4 0 0,0 0 0 16,0 0 0 0,0 0-4-16,0 0 4 0,9-2 0 15,-9-1 0-15,3 1 0 16,-3 2 0-16,0-3-3 15,3 0-4-15,0 3 7 16,3-4-4-16,0 3 4 16,-3-2-11-16,9 0 1 15,-6 0-7-15,-1 3-59 16,-5-1 4-16</inkml:trace>
          <inkml:trace contextRef="#ctx0" brushRef="#br0" timeOffset="722.9901">1064-1539 64 0,'3'0'128'16,"-3"0"-128"-16,0 0 4 15,0 0-8-15,3 0 4 0,0 0-10 16,-3 0 6 0,0 0 4-16,6 0 0 0,-6 0 32 15,0 0-8-15,0 0 21 16,0 0 15-16,0 0 13 16,0 0-52-16,0 0-21 15,3 0 0-15,3 0-3 16,-1 0-27-16,10 0-5 15,3-10 3-15,3 6 2 16,-6-3-25-16,3 1-4 16,-15 4-5-16,0 2-15 15,-3 0 79-15,0 0 7 0,0 0-3 16,0 0-4 0,0 0 7-16,-3 0 0 0,-10 0-7 15</inkml:trace>
        </inkml:traceGroup>
      </inkml:traceGroup>
    </inkml:traceGroup>
    <inkml:traceGroup>
      <inkml:annotationXML>
        <emma:emma xmlns:emma="http://www.w3.org/2003/04/emma" version="1.0">
          <emma:interpretation id="{BCED4F60-8BB9-4BC7-8E36-1344E3676849}" emma:medium="tactile" emma:mode="ink">
            <msink:context xmlns:msink="http://schemas.microsoft.com/ink/2010/main" type="paragraph" rotatedBoundingBox="16780,5773 30800,5877 30789,7309 16770,72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D43BC4-8A69-4663-AA18-66F57E6091ED}" emma:medium="tactile" emma:mode="ink">
              <msink:context xmlns:msink="http://schemas.microsoft.com/ink/2010/main" type="line" rotatedBoundingBox="16780,5773 30800,5877 30789,7309 16770,7206"/>
            </emma:interpretation>
          </emma:emma>
        </inkml:annotationXML>
        <inkml:traceGroup>
          <inkml:annotationXML>
            <emma:emma xmlns:emma="http://www.w3.org/2003/04/emma" version="1.0">
              <emma:interpretation id="{329FA791-5960-407A-90BC-7574489EF736}" emma:medium="tactile" emma:mode="ink">
                <msink:context xmlns:msink="http://schemas.microsoft.com/ink/2010/main" type="inkWord" rotatedBoundingBox="16778,6063 18154,6073 18149,6769 16773,6759"/>
              </emma:interpretation>
              <emma:one-of disjunction-type="recognition" id="oneOf1">
                <emma:interpretation id="interp5" emma:lang="en-US" emma:confidence="0">
                  <emma:literal>22,</emma:literal>
                </emma:interpretation>
                <emma:interpretation id="interp6" emma:lang="en-US" emma:confidence="0">
                  <emma:literal>2,</emma:literal>
                </emma:interpretation>
                <emma:interpretation id="interp7" emma:lang="en-US" emma:confidence="0">
                  <emma:literal>22'</emma:literal>
                </emma:interpretation>
                <emma:interpretation id="interp8" emma:lang="en-US" emma:confidence="0">
                  <emma:literal>22</emma:literal>
                </emma:interpretation>
                <emma:interpretation id="interp9" emma:lang="en-US" emma:confidence="0">
                  <emma:literal>a,</emma:literal>
                </emma:interpretation>
              </emma:one-of>
            </emma:emma>
          </inkml:annotationXML>
          <inkml:trace contextRef="#ctx0" brushRef="#br0" timeOffset="-86398.5027">98-1 705 0,'10'0'50'0,"-7"0"-35"16,-3 0-6-16,2 0-5 0,-2 0-3 15,0 2-1-15,6 3 0 16,1-1 0-16,-4 2 0 16,-1 3 0-1,-2-1 0-15,0-1-1 0,0 4 1 16,0-1 1-16,-18 2 5 15,-12-8-4-15,16 0-2 16,2-4 0-16,12 0 0 16,0 0 0-16,0-8 1 15,0-14-2-15,0 4 1 16,15 1-2-16,8 7 1 16,1 5 0-16,9 5 1 15,-10 0-1-15,5 0 0 16,-5 0-1-16,-7 9 2 15,-8 14-1-15,-5 2 1 0,-3 3-2 16,0 6 1-16,-9 7 1 16,-29 4 3-16,-11 0-2 15,5-4-1-15,0-3 1 16,6-14-1-16,13-9 0 16,17-9 0-16,8-6 0 15,0 0-3-15,2-6-1 16,42-26 0-16,13-10 0 15,6-7 1-15,2 2 1 16,-6-1 1-16,-5 7-1 0,-10 4 2 16,-11 15-1-16,-15 9 1 15,-10 8 2-15,-8 5-2 16,0 0 5-16,0 0 4 16,0 0 0-16,0 0-9 15,-5 7-3-15,-28 22 3 16,-11 20 1-16,-7 4-1 15,4 12 2-15,-7 1 0 16,16 5-2-16,11-4 2 16,12-14-2-16,15-11 0 15,0-9-2-15,6-12 2 16,32-8 0-16,13-8 1 16,6-5 0-16,-3 0-2 0,-5 0-27 15,-31-5-89 1</inkml:trace>
          <inkml:trace contextRef="#ctx0" brushRef="#br0" timeOffset="-85973.6966">633 455 568 0,'15'-11'113'0,"-9"3"-96"16,9 0-12-16,3 3 0 15,0 2 0-15,2 3-2 16,-2 0-2-16,-3 0-1 15,-6 0 0-15,0 3-1 16,-9 18 0-16,0 3 1 16,0 10 5-16,-18 2 4 15,-20 3 0-15,-1 0-4 16,3-4-3-16,13-9 2 16,8-12-4-16,12-6 0 15,3-8-7-15,8 0 3 0,43 0 4 16,11-4 4-16,13-14-4 15,-11-1-24-15,-39 12-117 16,-16 1-436-16</inkml:trace>
          <inkml:trace contextRef="#ctx0" brushRef="#br0" timeOffset="-85446.7598">1373 337 365 0,'0'6'88'16,"0"-4"-85"-16,0 4-3 15,0 4 26-15,0 6 24 16,0 6 23-16,0 5-38 15,0 2-22-15,-12 3-5 16,-9 3-1-16,-5-3-2 16,-10 0-5-16,21-26-8 0,-6-4-292 15</inkml:trace>
        </inkml:traceGroup>
        <inkml:traceGroup>
          <inkml:annotationXML>
            <emma:emma xmlns:emma="http://www.w3.org/2003/04/emma" version="1.0">
              <emma:interpretation id="{0B8C099E-2EA0-4B5C-98F5-C748D7A749F7}" emma:medium="tactile" emma:mode="ink">
                <msink:context xmlns:msink="http://schemas.microsoft.com/ink/2010/main" type="inkWord" rotatedBoundingBox="18358,5785 19397,5793 19389,6780 18351,6772"/>
              </emma:interpretation>
              <emma:one-of disjunction-type="recognition" id="oneOf2">
                <emma:interpretation id="interp10" emma:lang="en-US" emma:confidence="0">
                  <emma:literal>Y,</emma:literal>
                </emma:interpretation>
                <emma:interpretation id="interp11" emma:lang="en-US" emma:confidence="0">
                  <emma:literal>Y.</emma:literal>
                </emma:interpretation>
                <emma:interpretation id="interp12" emma:lang="en-US" emma:confidence="0">
                  <emma:literal>y</emma:literal>
                </emma:interpretation>
                <emma:interpretation id="interp13" emma:lang="en-US" emma:confidence="0">
                  <emma:literal>y,</emma:literal>
                </emma:interpretation>
                <emma:interpretation id="interp14" emma:lang="en-US" emma:confidence="0">
                  <emma:literal>L,</emma:literal>
                </emma:interpretation>
              </emma:one-of>
            </emma:emma>
          </inkml:annotationXML>
          <inkml:trace contextRef="#ctx0" brushRef="#br0" timeOffset="-84617.1741">1620-157 363 0,'0'0'225'16,"0"0"-221"-16,0 26 17 16,0 7 37-16,-6 5-36 15,6-2-9-15,0 2-7 16,0-12-2-16,3-5-3 15,15-9 0-15,2-10 1 16,4-2-1-16,14 0 4 16,16-10 3-16,0-28-3 15,-10-7-5-15,-5-5-3 16,-21-5-13-16,-13-2-3 0,-5 13 4 16,0 12 15-1,0 16 19-15,0 11 29 16,0 5-15-16,0 0-21 0,0 5-12 15,0 38-1-15,0 21 1 16,0 10 8-16,0 12 0 16,12 0-1-16,6-1 2 15,-9-1-3 1,3-10-1 0,-12-2-4-16,0-7 1 15,0-10-1-15,-3-6 1 0,-30-12 0 0,-3-13 1 16,-2-10-3-16,-4-12 4 15,-11-2-1-15,-1-6-1 0,4-31 0 16,-1-11-2 0,18-2 0-16,20 10 0 0,13 2 0 15,0 6-1-15,31 6 0 16,41-4 0-16,20 4-2 16,12 1-11-1,-56 23-27 1,-12-2-116-1</inkml:trace>
          <inkml:trace contextRef="#ctx0" brushRef="#br0" timeOffset="-84166.1329">2288 377 168 0,'3'2'346'0,"-3"-2"-257"15,2 0-24-15,5 0-16 16,-1 0-28-16,2 4-15 15,5 2-4-15,2-4 4 16,-7 9-4-16,4 0 0 0,-9 2 1 16,-3 5 2-1,0 6 0-15,0 7 3 0,0 0 1 16,-23 7-1-16,-13-1 0 16,-5 0-3-16,5-4 1 15,5-13-4-15,23-9-1 16,5-5 0-16,3-6 0 15,0 0-1-15,0 0 0 16,32 0 2-16,25 0-1 16,11 0 3-16,7-3-4 15,-10-2 0-15,-6 5 0 16,-5 0 0-16,-39 0-25 0,-15 0-64 16</inkml:trace>
        </inkml:traceGroup>
        <inkml:traceGroup>
          <inkml:annotationXML>
            <emma:emma xmlns:emma="http://www.w3.org/2003/04/emma" version="1.0">
              <emma:interpretation id="{94BBD0CF-56D6-4C11-AC80-4FD6E3C590F3}" emma:medium="tactile" emma:mode="ink">
                <msink:context xmlns:msink="http://schemas.microsoft.com/ink/2010/main" type="inkWord" rotatedBoundingBox="21891,5824 24663,5844 24653,7264 21880,7244">
                  <msink:destinationLink direction="with" ref="{29553119-21B7-4344-B408-7A6AE173B05C}"/>
                </msink:context>
              </emma:interpretation>
              <emma:one-of disjunction-type="recognition" id="oneOf3">
                <emma:interpretation id="interp15" emma:lang="en-US" emma:confidence="0">
                  <emma:literal>y.y,</emma:literal>
                </emma:interpretation>
                <emma:interpretation id="interp16" emma:lang="en-US" emma:confidence="0">
                  <emma:literal>y_y,</emma:literal>
                </emma:interpretation>
                <emma:interpretation id="interp17" emma:lang="en-US" emma:confidence="0">
                  <emma:literal>y-y,</emma:literal>
                </emma:interpretation>
                <emma:interpretation id="interp18" emma:lang="en-US" emma:confidence="0">
                  <emma:literal>y_y1</emma:literal>
                </emma:interpretation>
                <emma:interpretation id="interp19" emma:lang="en-US" emma:confidence="0">
                  <emma:literal>y_yl</emma:literal>
                </emma:interpretation>
              </emma:one-of>
            </emma:emma>
          </inkml:annotationXML>
          <inkml:trace contextRef="#ctx0" brushRef="#br1" timeOffset="-75314.0385">5154 86 476 0,'13'-9'151'16,"-13"7"-95"-16,0 2-4 0,0 0-13 15,0 0-21 1,0 0-12-16,0 0-6 0,0 0-5 16,0 22 5-16,0 7 1 15,0 1 2-15,0-3-1 16,0-4-1-16,0-6 0 16,18-10-1-16,20-1 0 15,9-6 3-15,12 0 1 16,8-8-2-16,-11-21-2 15,-12-6 1-15,-5-5-1 16,-9-3 1-16,-12 2 0 16,-15 7 0-16,-3 10 1 15,0 13 2-15,0 8 10 16,0 3-4-16,0 0-10 16,0 3 0-16,0 36-6 0,0 24 6 15,5 17 0-15,10 11 0 16,-6-3 1-16,0 3-1 15,-9 6 0-15,0-1 1 16,-23 5 0-16,-10-2 1 16,-3-11-2-16,0-10 0 15,-2-16 1-15,-4-14 1 16,-12-16-1-16,1-20 1 16,-4-12 1-16,8 0-1 15,-2-34-1-15,15-22-1 16,25-11 1-16,11-5-2 15,5-11 1-15,60 9 0 0,25 7-3 16,7 16 2-16,11 18-3 16,-10 17-6-16,-13 8-16 15,-57 8-47-15,-20 0-444 16</inkml:trace>
          <inkml:trace contextRef="#ctx0" brushRef="#br1" timeOffset="-74739.6304">5992 318 496 0,'-5'0'125'0,"5"0"-112"15,0 0 14-15,0-2 11 16,0 2-24-16,29 0-9 16,22-3 3-16,11 0-5 0,7 2 0 15,2-2-3-15,-11 3 0 16,-16 0 2-16,-39 0-2 15,-5-4-88-15</inkml:trace>
          <inkml:trace contextRef="#ctx0" brushRef="#br1" timeOffset="-73963.4507">6717-60 670 0,'3'-12'56'0,"-3"12"-25"15,0 0-6-15,0 0-15 0,0 0-10 16,10 0-6-16,-2 14 2 15,7 15 4-15,3 9 1 16,5-3 0-16,10-6 0 16,0-3 0-16,-1-7 1 15,7-9-2-15,6-6 2 16,2-4 2-16,12 0-2 16,7-22 1-16,-6-15-2 15,-4-6 0-15,-12-8-1 16,-8 0 1-16,-12-2-1 0,-12 8 1 15,-12 12-1-15,0 18 2 16,0 9 4-16,0 6 10 16,0 0-8-16,0 0-8 15,0 25-7-15,0 25 4 16,0 19 3-16,-3 12 0 16,-6 7 1-16,0 6 1 15,0-1 4-15,0 6-3 16,-6 0 3-16,0 4-5 15,4-1 3-15,-4-10-3 16,-6-12-1-16,-9-18 0 16,4-18 2-16,-13-14 1 15,-2-15-2-15,-13-15 2 16,-2 0 0-16,-4-23-2 16,1-30-1-16,11-17 0 0,27-15-3 15,21-3 2-15,0-1 1 16,59 17-4-16,21 21 2 15,15 14 0-15,10 10 0 16,1 11-8-16,-63 16-18 16,-11 0-60-16</inkml:trace>
          <inkml:trace contextRef="#ctx0" brushRef="#br1" timeOffset="-73615.7034">7879 442 551 0,'0'0'161'0,"0"0"-147"0,0 0-5 0,0 0 4 16,0 13-12-16,0 31 2 16,0 17 40-16,0 11-15 15,0 5-15-15,-13 1-8 16,2-4-2-16,-1-7-1 0,7-4-2 16,-5-4 1-16,2-15 1 15,5-4-2-15,0-3 0 16,-4-9-7-16,7-28-51 15,0 0-655-15</inkml:trace>
        </inkml:traceGroup>
        <inkml:traceGroup>
          <inkml:annotationXML>
            <emma:emma xmlns:emma="http://www.w3.org/2003/04/emma" version="1.0">
              <emma:interpretation id="{9C7F34FF-D126-4E37-B26A-35AB76521BA0}" emma:medium="tactile" emma:mode="ink">
                <msink:context xmlns:msink="http://schemas.microsoft.com/ink/2010/main" type="inkWord" rotatedBoundingBox="27368,6001 30799,6026 30790,7134 27360,7109"/>
              </emma:interpretation>
              <emma:one-of disjunction-type="recognition" id="oneOf4">
                <emma:interpretation id="interp20" emma:lang="en-US" emma:confidence="0">
                  <emma:literal>U-N,</emma:literal>
                </emma:interpretation>
                <emma:interpretation id="interp21" emma:lang="en-US" emma:confidence="0">
                  <emma:literal>N-N,</emma:literal>
                </emma:interpretation>
                <emma:interpretation id="interp22" emma:lang="en-US" emma:confidence="0">
                  <emma:literal>U-U,</emma:literal>
                </emma:interpretation>
                <emma:interpretation id="interp23" emma:lang="en-US" emma:confidence="0">
                  <emma:literal>N-U,</emma:literal>
                </emma:interpretation>
                <emma:interpretation id="interp24" emma:lang="en-US" emma:confidence="0">
                  <emma:literal>U-Fl,</emma:literal>
                </emma:interpretation>
              </emma:one-of>
            </emma:emma>
          </inkml:annotationXML>
          <inkml:trace contextRef="#ctx0" brushRef="#br1" timeOffset="-65077.4758">12050 479 516 0,'21'-13'189'0,"2"5"-176"16,19 1-13-16,17 6-1 15,15 1 1-15,6-4 1 16,2 2-1-16,-12 2 0 16,-52-2-15-16,-9 0-391 15</inkml:trace>
          <inkml:trace contextRef="#ctx0" brushRef="#br1" timeOffset="-64399.4742">12992 166 627 0,'44'-15'9'0,"1"9"-5"16,-19 6 9-16,-8 0-3 15,-12 0-7-15,-6 0-3 16,0 0-3-16,0 0-7 16,-21 6 10-16,-26 9 20 15,-12 2-20-15,-7-8-8 16,7-6-69-16,12-3-60 0,-2 0 16 16,23-10 90-16,8-17 31 15,18 1 149-15,0-9 8 16,9-4-102-16,39 1-47 15,8 5-3-15,1 12 0 16,-1 10 6-16,-9 11-7 16,-11 0-1-16,-10 0-3 15,-1 32 0-15,-25 27-1 16,0 23 1-16,-18 18 16 16,-54 9 0-16,-7 5-1 15,-11-4-11-15,16-7 1 16,20-23-3-16,25-29-2 0,19-26-1 15,10-19-6-15,0-6 6 16,64-13 1-16,18-39 9 16,19-14-2-16,9-11-4 15,0-8-2-15,3-12 1 16,0-2-1-16,-12 8 0 16,-24 14 0-16,-26 15 0 15,-33 16 13-15,-18 12 11 16,0 9-5-16,0 15-10 15,0 5-1-15,-12 5-5 16,-6 0-4-16,-15 35-6 16,-6 24 6-16,0 16 0 15,11 5-2-15,10 8 2 0,15-5 1 16,3 1-1-16,0-6-1 16,38-5-18-16,-17-59-50 15,8-12-251-15</inkml:trace>
          <inkml:trace contextRef="#ctx0" brushRef="#br1" timeOffset="-64189.8485">14002 527 656 0,'2'-5'136'15,"-2"5"-136"-15,3 0-4 0,-3 39 3 16,7 20 1-16,-7 14 8 15,0 2-4-15,0 2 1 16,0-2-4-16,-7-4 3 16,-16-8-4-16,10-52-13 15,0-7-383-15</inkml:trace>
          <inkml:trace contextRef="#ctx0" brushRef="#br1" timeOffset="-65389.6975">10930 246 343 0,'0'-8'313'0,"0"0"-280"15,0 1-23-15,12 1-7 16,9 6 1-16,-10 0-2 15,-1 0-2-15,-10 0-2 16,0 11 1-16,0 11 1 16,-21-1 3-16,-15 3 4 15,-12-9-2-15,7-1-5 16,8-8-11-16,9-6-12 16,16 0 23-16,1 0 3 15,7-24-3-15,0-4 4 0,0-4 4 16,10 0-7-16,25 3 0 15,-6 5 1-15,2 10-2 16,-5 9-2-16,1 5 1 16,-6 0 0-16,-3 16-7 15,-12 27 4-15,-6 17 4 16,0 19 0-16,-6 15 0 16,-48 5 4-16,-5 0-2 15,-18-3 1-15,2-14-2 16,16-21 2-16,23-23-2 15,16-19-2-15,20-19 2 16,0 0-1-16,35-24 2 16,33-35 4-16,24-26-5 0,9-11-1 15,1-7 3 1,-4 0-3-16,-3 13 1 0,-18 11 0 16,-20 24 0-16,-22 16 12 15,-26 19 19-15,-9 9-3 16,0 5-2-16,0 6-9 15,0 0-18-15,-18 21-4 16,-21 30 3-16,-15 16 1 16,5 13 2-16,3-2-2 15,20 0-1-15,21-4 0 16,5-6-1-16,0-7 2 16,41-13 0-16,26-14 0 15,35-15-5-15,-52-19-31 16,4 0-192-16</inkml:trace>
        </inkml:traceGroup>
      </inkml:traceGroup>
    </inkml:traceGroup>
    <inkml:traceGroup>
      <inkml:annotationXML>
        <emma:emma xmlns:emma="http://www.w3.org/2003/04/emma" version="1.0">
          <emma:interpretation id="{4C562B4B-D37E-4D40-9539-8F90CFE3C5A4}" emma:medium="tactile" emma:mode="ink">
            <msink:context xmlns:msink="http://schemas.microsoft.com/ink/2010/main" type="paragraph" rotatedBoundingBox="21646,7890 31458,7296 31570,9145 21758,974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B86F6AD-DE18-490A-A1ED-6FBAA822E214}" emma:medium="tactile" emma:mode="ink">
              <msink:context xmlns:msink="http://schemas.microsoft.com/ink/2010/main" type="line" rotatedBoundingBox="21646,7890 31458,7296 31570,9145 21758,9740"/>
            </emma:interpretation>
          </emma:emma>
        </inkml:annotationXML>
        <inkml:traceGroup>
          <inkml:annotationXML>
            <emma:emma xmlns:emma="http://www.w3.org/2003/04/emma" version="1.0">
              <emma:interpretation id="{026AF215-ADAA-477E-8D81-277F5C787794}" emma:medium="tactile" emma:mode="ink">
                <msink:context xmlns:msink="http://schemas.microsoft.com/ink/2010/main" type="inkWord" rotatedBoundingBox="21646,7890 31458,7296 31570,9145 21758,9740"/>
              </emma:interpretation>
              <emma:one-of disjunction-type="recognition" id="oneOf5">
                <emma:interpretation id="interp25" emma:lang="en-US" emma:confidence="0">
                  <emma:literal>Fiji-rein,</emma:literal>
                </emma:interpretation>
                <emma:interpretation id="interp26" emma:lang="en-US" emma:confidence="0">
                  <emma:literal>y,_j.=re,-nz</emma:literal>
                </emma:interpretation>
                <emma:interpretation id="interp27" emma:lang="en-US" emma:confidence="0">
                  <emma:literal>Lie's-ere-n</emma:literal>
                </emma:interpretation>
                <emma:interpretation id="interp28" emma:lang="en-US" emma:confidence="0">
                  <emma:literal>y,_j.=re,-N2</emma:literal>
                </emma:interpretation>
                <emma:interpretation id="interp29" emma:lang="en-US" emma:confidence="0">
                  <emma:literal>Lie's-ire-n</emma:literal>
                </emma:interpretation>
              </emma:one-of>
            </emma:emma>
          </inkml:annotationXML>
          <inkml:trace contextRef="#ctx0" brushRef="#br1" timeOffset="-71119.9693">5015 2332 617 0,'0'0'59'0,"0"0"-59"15,0 0 0-15,0 22 0 16,0 17 11-16,0 4 20 16,0 0-6-16,18-8-18 15,11-9-1-15,7-10 1 16,9-12-1-16,2-4 2 0,10 0-1 16,-4-25-3-16,-6-15 0 15,-11-5-3-15,-15-12 2 16,-9-4-1-16,-12 5-1 15,0 14 0-15,0 12 1 16,0 19 13-16,-15 11-3 16,-3 0-12-16,-3 32-2 15,-2 38 2-15,2 18 0 16,6 16 0-16,15 16 2 16,0 3 1-16,0 3-3 15,13-3 2-15,-5-16-1 16,-3-14-1-16,-5-15 1 0,0-23-1 15,0-11 0 1,-8-15 2-16,-30-10 0 0,-7-11 1 16,-21-8 0-16,4 0-3 15,6-14 0-15,2-24-1 16,25-10-2-16,14 7 1 16,15 0 2-16,0 6-3 15,44-2-5-15,30 2-1 16,27 4-6-16,-53 22-41 15,-6 4-370-15</inkml:trace>
          <inkml:trace contextRef="#ctx0" brushRef="#br1" timeOffset="-70823.2626">5797 3014 490 0,'8'0'80'0,"1"0"-80"15,-9 16 0-15,6 4 39 16,-3 11 41-16,6 7-30 16,-9 4-9-16,0 11-18 15,0-2-10-15,0 3-9 16,-9 2-1-16,-9-3-1 15,7-2 0-15,-2-6-2 0,13-9-6 16,0-36-77-16,0 0-505 16</inkml:trace>
          <inkml:trace contextRef="#ctx0" brushRef="#br1" timeOffset="-70423.4261">6414 2642 623 0,'0'-8'40'0,"0"8"-37"15,0 0 1 1,36-4 2-16,33 4 8 0,13-2 1 16,19 0-7-16,4-1-4 15,-10 3-4-15,-72 0-1 16,-10-4-331-16</inkml:trace>
          <inkml:trace contextRef="#ctx0" brushRef="#br1" timeOffset="-69846.9846">7359 2391 451 0,'0'-6'270'15,"0"6"-270"-15,0 0-3 16,0 0-2-16,0 17 5 16,18 0 0-16,24-10 5 15,11-7 3-15,9 0-2 16,10 0 0-16,-10-17-5 16,-5-17 2-16,-13-6-2 15,-6-6 1-15,-7-7 3 16,-14 0 2-16,-6 0 7 15,-4 15-3-15,-7 7 8 0,0 16 5 16,0 9-11-16,0 6-3 16,-12 0-10-16,-3 33-2 15,-6 30 2-15,0 31 0 16,6 16 3-16,10 13-1 16,2 8 1-16,3 11-1 15,0 0 1-15,0-4-2 16,-12-14 0-16,-9-20 0 15,-5-16 0-15,-5-18 0 16,-4-17-1-16,-9-13 2 16,-1-19 0-16,-8-15 0 15,-7-6 0-15,9-11-1 16,7-32 0-16,8-13-1 16,16-6 0-16,20-4 0 0,0-6 0 15,23 5 0-15,39-3-1 16,10 9 0-16,8 2-1 15,7 3-10-15,-61 45-21 16,1 1-70-16</inkml:trace>
          <inkml:trace contextRef="#ctx0" brushRef="#br1" timeOffset="-68802.7454">7442 1936 234 0,'0'-2'175'0,"0"-2"-60"16,0 4-18-16,0-2-32 0,-3 2-27 15,3 0-19 1,0 0-11-16,-3 0-6 0,3 0-2 16,0 0-4-16,-2 0-3 15,-11 10 7-15,-2 13 0 16,4 3 3-16,-7 3-3 16,0 5 1-16,0-1 1 15,0 3-2-15,3 3 0 16,10 4 0-16,-5 2 0 15,10-2 0-15,0 3 0 16,0-10 0-16,0 0 1 16,0-5-1-16,0-6 0 15,7-25-36-15,-1 0-174 16</inkml:trace>
          <inkml:trace contextRef="#ctx0" brushRef="#br1" timeOffset="-69444.1734">8170 3064 656 0,'7'0'124'15,"-2"0"-106"-15,13-4-5 16,3-4-3-16,14 0-6 15,7 4-4-15,-4 4 0 16,-11 0 2-16,-15 0-2 16,-7 0 0-16,-5 10-2 15,0 23 2-15,-17 10 0 16,-33 10 3-16,-19 4 0 16,4-1 0-16,9-11 0 0,23-15-3 15,18-14 0-15,12-8-2 16,3-3-1-16,0 3 3 15,38-8 0-15,31 0 2 16,11 0 1-16,10 0-2 16,-10-26-1-16,-60 8-24 15,-4-2-94-15</inkml:trace>
          <inkml:trace contextRef="#ctx0" brushRef="#br1" timeOffset="-67798.4053">9668 1535 378 0,'0'9'115'0,"0"-9"-74"15,0 2 41-15,2-2-42 16,25 0-38-16,21 0 10 15,6 0 11-15,2 0-1 16,-9 0-13-16,-11 0-7 16,-13 0-2-16,-8 14 0 0,-9 1-4 15,-6 9-23 1,0-13-82-16,0-2-316 0</inkml:trace>
          <inkml:trace contextRef="#ctx0" brushRef="#br1" timeOffset="-67661.8066">9626 1830 100 0,'-7'13'411'0,"14"-11"-388"15,46 1-1-15,28 3 6 16,7 0-18-16,10 2-5 16,-3 1-5-16,-65-9-3 15</inkml:trace>
          <inkml:trace contextRef="#ctx0" brushRef="#br1" timeOffset="-62021.9391">11066 2234 568 0,'0'-25'45'0,"0"17"-42"0,0 2 2 15,0 6 12 1,0 0 3-16,0 0-7 0,0 0-3 16,0 0-7-16,0 0-3 15,0 0 0-15,0 0-3 16,0 0-7-16,-2 0 5 15,-1 0 5-15,-15 0 4 16,0 0 12-16,-5 0-1 16,5 0-8-16,-3 0-4 15,6 0-2-15,9 0-1 16,-1-20 0-16,7-10-10 16,0 5 10-16,0 2 6 0,0 7-6 15,13 8 1 1,8 3-1-16,5 5-3 0,1 0-1 15,-3 0 3-15,-4 29-10 16,-7 16 7-16,-13 14 4 16,0 13 0-16,-28 3 7 15,-13 3-5-15,-3-7-1 16,-10 0 4-16,13-9-5 16,5-7 5-16,18-15-5 15,15-21 0-15,3-17-3 16,8-2-7-16,49-12 10 15,17-33 5-15,16-14-4 16,8-10-1-16,0-11 0 16,-1-5-1-16,-4 1 1 15,-13 16 0-15,-17 15 1 0,-31 15 2 16,-17 9 0-16,-15 10 10 16,0 6 15-16,0 4-2 15,0 4-11-15,-3 5-7 16,-9 0-7-16,-14 0-1 15,-23 34-1-15,-15 20 1 16,-14 10 0-16,7 7 2 16,17-4 0-16,15-5-2 15,28 1 0-15,11-10-3 16,0 0 0-16,45-10 3 16,32-10 0-16,15-9 0 15,-48-24-51-15,-11 0-419 0</inkml:trace>
          <inkml:trace contextRef="#ctx0" brushRef="#br1" timeOffset="-61758.753">11976 2597 554 0,'21'0'142'15,"-21"0"-127"-15,2 0-14 16,4 0 2-16,3 5 6 16,7 19 12-16,-11 5 5 0,-2 11-9 15,-3 7-9-15,0 8-3 16,0 8-1-16,0 0 0 16,-3-7-4-16,3-8 0 15,0-45-70-15,0-3-634 16</inkml:trace>
          <inkml:trace contextRef="#ctx0" brushRef="#br1" timeOffset="-61421.4478">12593 2271 568 0,'0'-6'148'16,"0"2"-115"-16,0 3-16 16,24-2-15-16,24-2-2 15,17 3 1-15,6 2-1 0,4 0 1 16,-52 0-1-16,-10 0-105 16</inkml:trace>
          <inkml:trace contextRef="#ctx0" brushRef="#br1" timeOffset="-60694.4338">13282 2111 359 0,'18'-12'173'0,"-15"10"-71"16,-3-1-31-16,7 1-26 16,-4-2-27-16,15 2-13 15,5-1-5-15,7 3-1 16,-9 0 1-16,-3 0-2 16,-13 0-3-16,-5 0 1 15,0 0-1-15,0 16 5 16,-30 5 3-16,-20-1-3 15,-9-7-6-15,5-5-57 16,19-8 6-16,19 0 57 0,14 0 0 16,2-19 3-16,0-11 9 15,12-9 1-15,14-1-6 16,10 0 6-16,0 10 1 16,3 5 9-16,-1 15-15 15,-2 5-7-15,3 5 3 16,-1 0-3-16,-9 0 2 15,-1 32-2-15,-8 15 1 16,-20 24 1-16,0 9 2 16,-15 9 2-16,-29 4 3 15,-19-9-5-15,13-10-1 16,-4-17-3-16,21-24 1 16,15-11-2-16,13-15 0 0,5-7-2 15,0 0 2 1,51-29 7-16,8-24-6 0,21-16 3 15,10-13-3-15,-2-2 2 16,7-2-3-16,-8 11 1 16,-13 19-1-16,-33 13 5 15,-14 22 3-15,-18 9 8 16,-9 11-1-16,0 1-1 16,0 0-10-16,0 0-4 15,-7 15-4-15,-22 26 2 16,-9 18 2-16,2 3 1 15,6 2-1-15,6 3 0 16,16-7 0-16,8-1 0 16,0-8-1-16,26-11-1 15,4-37-22-15,-3-3-66 0</inkml:trace>
          <inkml:trace contextRef="#ctx0" brushRef="#br1" timeOffset="-60311.6629">14281 2497 668 0,'0'-6'67'0,"0"0"-53"0,21 2-9 16,18 4 0-16,5 0 4 15,0 0-1-15,-8 0-1 16,-9 12-2-16,-9 9-5 16,-7 0 4-16,-11 12-2 15,0 6-1-15,-26 7 3 16,-30 7 7-16,-13 2-3 16,4 3-4-16,11-9-3 15,21-21-1-15,22-9 0 16,11-11-3-16,0-3 0 15,3-3 3-15,51-2 0 16,28 0 3-16,26 0 2 16,-2-7-4-16,-1-14-1 0,-23-6-1 15,-64 13-32 1,-5-7-256-16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1:52.06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26DF96B-0FA8-4A96-A91E-ADFCAFC1743E}" emma:medium="tactile" emma:mode="ink">
          <msink:context xmlns:msink="http://schemas.microsoft.com/ink/2010/main" type="writingRegion" rotatedBoundingBox="17740,14065 19142,15307 18376,16172 16974,14930">
            <msink:destinationLink direction="with" ref="{60BB4C7B-6AA2-47D8-B015-2F1F0D5D9BE5}"/>
          </msink:context>
        </emma:interpretation>
      </emma:emma>
    </inkml:annotationXML>
    <inkml:traceGroup>
      <inkml:annotationXML>
        <emma:emma xmlns:emma="http://www.w3.org/2003/04/emma" version="1.0">
          <emma:interpretation id="{2D16D62E-4218-43CF-889B-7B028DBD9B2D}" emma:medium="tactile" emma:mode="ink">
            <msink:context xmlns:msink="http://schemas.microsoft.com/ink/2010/main" type="paragraph" rotatedBoundingBox="17740,14065 19142,15307 18376,16172 16974,149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6CB285-5D8D-488E-8B77-2E4C17C6330A}" emma:medium="tactile" emma:mode="ink">
              <msink:context xmlns:msink="http://schemas.microsoft.com/ink/2010/main" type="line" rotatedBoundingBox="17740,14065 19142,15307 18376,16172 16974,14930"/>
            </emma:interpretation>
          </emma:emma>
        </inkml:annotationXML>
        <inkml:traceGroup>
          <inkml:annotationXML>
            <emma:emma xmlns:emma="http://www.w3.org/2003/04/emma" version="1.0">
              <emma:interpretation id="{7E51FD8F-6B52-446C-B656-D4637C27AF40}" emma:medium="tactile" emma:mode="ink">
                <msink:context xmlns:msink="http://schemas.microsoft.com/ink/2010/main" type="inkWord" rotatedBoundingBox="17740,14065 19142,15307 18376,16172 16974,14930"/>
              </emma:interpretation>
              <emma:one-of disjunction-type="recognition" id="oneOf0">
                <emma:interpretation id="interp0" emma:lang="en-US" emma:confidence="0">
                  <emma:literal>34.1</emma:literal>
                </emma:interpretation>
                <emma:interpretation id="interp1" emma:lang="en-US" emma:confidence="0">
                  <emma:literal>"4.1</emma:literal>
                </emma:interpretation>
                <emma:interpretation id="interp2" emma:lang="en-US" emma:confidence="0">
                  <emma:literal>^4,l</emma:literal>
                </emma:interpretation>
                <emma:interpretation id="interp3" emma:lang="en-US" emma:confidence="0">
                  <emma:literal>34.'</emma:literal>
                </emma:interpretation>
                <emma:interpretation id="interp4" emma:lang="en-US" emma:confidence="0">
                  <emma:literal>'4.1</emma:literal>
                </emma:interpretation>
              </emma:one-of>
            </emma:emma>
          </inkml:annotationXML>
          <inkml:trace contextRef="#ctx0" brushRef="#br0">434 660 303 0,'0'-3'121'0,"0"3"-115"16,-12 0-6-16,-12 14 12 16,-6 9 2-16,7 7-5 15,2 2-4-15,-3 3 9 16,-3-1 0-16,13 4 2 16,-4 0-1-16,3-7-10 15,15-7-5-15,0-7-2 16,0-9-2-16,0-6 4 15,3-2 40-15,30 0 13 16,5 0-16-16,4 0-22 0,2 0-1 16,7 0-8-16,-10 0-4 15,7-6-1-15,-6 4 2 16,-6 2-3-16,-10-2-10 16,-26 2-60-16,0 0-263 15</inkml:trace>
          <inkml:trace contextRef="#ctx0" brushRef="#br0" timeOffset="-419.8242">550 759 436 0,'0'-11'141'15,"0"3"-97"-15,0 0 5 0,0 2 1 16,0 4-14-16,0-4-14 15,-3 6-1-15,0-2-8 16,3 2-6-16,0 0-3 16,0 0-2-16,0 0-2 15,0 0-2-15,0 14-3 16,0 26 5-16,0 8 2 16,0 7 3-16,3 4-5 15,3-6 2-15,-1 0-2 16,8-11 2-16,2 0-2 15,-10-5 0-15,-2-9 0 16,-3 3-9-16,0-9-10 16,0-3-25-16,0-19-35 0,-11 0-293 15</inkml:trace>
          <inkml:trace contextRef="#ctx0" brushRef="#br0" timeOffset="802.0404">1414 563 468 0,'0'-21'105'0,"0"13"-67"16,0-2-9-16,3 1 21 15,9 4-24-15,-9 3 3 16,-3 2-4-16,0 0-10 15,0 0-7-15,0 0-2 16,3 18-4-16,6 17 17 0,-9 12-13 16,0 12-1-16,0 14-1 15,0 5-3-15,0-1 3 16,3 1-4-16,-3-9 1 16,3-10-1-16,2-8 0 15,5-16 1-15,-7-6 0 16,-1-11-1-16,1-1 0 15,-3-6-17-15,0-11-42 16,0 0-194-16</inkml:trace>
          <inkml:trace contextRef="#ctx0" brushRef="#br0" timeOffset="305.6894">972 1074 365 0,'0'11'77'15,"12"-9"-13"-15,-9 4 41 16,0 2-61-16,-3-1-24 16,0 13-14-16,0 1-4 15,0 3 4-15,0 6-2 16,0-3-4-16,-16 2-7 15,11-24-91-15</inkml:trace>
          <inkml:trace contextRef="#ctx0" brushRef="#br0" timeOffset="-36705.8605">0 133 276 0,'18'-5'163'15,"-13"-3"-104"-15,8 3-6 16,-10 2-20-16,9-2-8 16,-6 5-15-16,6-3 0 15,-7 0-6-15,8 3-3 16,-5 0 5-16,5 0 2 16,-5 0 2-16,4 0-5 15,-9 0 0-15,0 0-2 16,-1 0-1-16,-2 0 0 0,0 0-2 15,0 0 0 1,0 0-4-16,0 0-2 0,0 3 6 16,0 0 6-16,0-2 1 15,0 3-2-15,-2-4 2 16,-1 0-2-16,-3 0-5 16,-6-8-2-16,7-16-7 15,-8 7 9-15,10-4 3 16,1 9 8-16,-1 0 0 15,3 4 9-15,0 2-6 16,0 4-14-16,5 2 0 16,19 0 2-16,6 0-1 15,-6 6 2-15,-4 18-1 16,1 7-2-16,-6 4 0 16,-9 0 0-16,-6-3-3 0,0-5 1 15,0-1 2-15,0-2 0 16,-21-4 8-16,-5-5-7 15,-7-7-1-15,6-8 0 16,-3 0 0-16,9 0 0 16,9-21-3-16,7-19-4 15,5-5 7-15,0-1 5 16,0 11-5-16,5 6 0 16,25 9 0-16,-6 9 3 15,9 7-3-15,0 4 1 16,-7 0 5-16,13 6-6 15,-13 21 2-15,4 4-2 0,-12 4-2 16,-12-1 2 0,-6 2-3-16,0 1 1 0,-3-2 2 15,-33 2 5-15,0-1-3 16,-2-11 0-16,6-8-1 16,-1-14 1-16,9-3 1 15,9 0-2-15,0-30-1 16,15-10-7-16,0-6 0 15,0 25-39-15,13 3-144 16</inkml:trace>
        </inkml:traceGroup>
      </inkml:traceGroup>
    </inkml:traceGroup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1:48.81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5D3E077-0C37-4678-A013-6285A45E8DB9}" emma:medium="tactile" emma:mode="ink">
          <msink:context xmlns:msink="http://schemas.microsoft.com/ink/2010/main" type="writingRegion" rotatedBoundingBox="13635,16517 14776,16656 14703,17254 13562,17115"/>
        </emma:interpretation>
      </emma:emma>
    </inkml:annotationXML>
    <inkml:traceGroup>
      <inkml:annotationXML>
        <emma:emma xmlns:emma="http://www.w3.org/2003/04/emma" version="1.0">
          <emma:interpretation id="{016C5C0C-4E33-426F-802E-F9A0E984FA62}" emma:medium="tactile" emma:mode="ink">
            <msink:context xmlns:msink="http://schemas.microsoft.com/ink/2010/main" type="paragraph" rotatedBoundingBox="13635,16517 14776,16656 14703,17254 13562,171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1371D3-3511-46E2-B4EB-25A4E6FB83BF}" emma:medium="tactile" emma:mode="ink">
              <msink:context xmlns:msink="http://schemas.microsoft.com/ink/2010/main" type="line" rotatedBoundingBox="13635,16517 14776,16656 14703,17254 13562,17115"/>
            </emma:interpretation>
          </emma:emma>
        </inkml:annotationXML>
        <inkml:traceGroup>
          <inkml:annotationXML>
            <emma:emma xmlns:emma="http://www.w3.org/2003/04/emma" version="1.0">
              <emma:interpretation id="{D1601E82-BC59-4E1E-8D82-8671190E48F6}" emma:medium="tactile" emma:mode="ink">
                <msink:context xmlns:msink="http://schemas.microsoft.com/ink/2010/main" type="inkWord" rotatedBoundingBox="13635,16517 14776,16656 14703,17254 13562,17115">
                  <msink:destinationLink direction="with" ref="{83927BEC-4EEB-4316-83AF-8AA155148144}"/>
                </msink:context>
              </emma:interpretation>
              <emma:one-of disjunction-type="recognition" id="oneOf0">
                <emma:interpretation id="interp0" emma:lang="en-US" emma:confidence="0">
                  <emma:literal>3,0</emma:literal>
                </emma:interpretation>
                <emma:interpretation id="interp1" emma:lang="en-US" emma:confidence="0">
                  <emma:literal>38</emma:literal>
                </emma:interpretation>
                <emma:interpretation id="interp2" emma:lang="en-US" emma:confidence="0">
                  <emma:literal>p</emma:literal>
                </emma:interpretation>
                <emma:interpretation id="interp3" emma:lang="en-US" emma:confidence="0">
                  <emma:literal>30</emma:literal>
                </emma:interpretation>
                <emma:interpretation id="interp4" emma:lang="en-US" emma:confidence="0">
                  <emma:literal>3,o</emma:literal>
                </emma:interpretation>
              </emma:one-of>
            </emma:emma>
          </inkml:annotationXML>
          <inkml:trace contextRef="#ctx0" brushRef="#br0">20 120 241 0,'-12'0'146'15,"9"0"-57"-15,3 0-7 16,0 0-31-16,0 0-26 15,0 0 2-15,0 0-10 16,0 0-5-16,0 0-1 16,0 0 1-16,0 0-3 15,0 0 8-15,0 0-4 16,0 0 0-16,0 0-6 0,0 0-2 16,0-11-1-16,0 3-3 15,5-5-1-15,26-3 0 16,-8 6 0-16,3-4 0 15,7 0 0-15,3 4 1 16,-3-1-1-16,-4 1 1 16,-1 10-1-16,-8-3 0 15,-9 3-1-15,2 0 0 16,-10 0-3-16,-1 0-2 16,-2 19-2-16,0 3-2 15,0 1 10-15,0 1 7 16,0-3-5-16,0 1-2 15,-2-9-1-15,-1-1 0 0,0-10 0 16,3-2 1 0,0 0-1-16,0 0-2 0,0 0-5 15,0 8 0-15,6-2 8 16,17-3 4-16,7 7 3 16,-4-8-2-16,5 9-1 15,-11 0-4-15,1-1 1 16,-6 4 0-16,-12 1-1 15,0 2-6-15,-3 7 3 16,0 0 3-16,-3 4 6 16,-23-3 0-16,-7-1-2 15,-6 5-2-15,-2-1 0 0,-5-1-2 16,17-4-1 0,12-4-9-16,17-19-36 0,0 0-133 15</inkml:trace>
          <inkml:trace contextRef="#ctx0" brushRef="#br0" timeOffset="274.1939">756 366 594 0,'9'-6'124'0,"-9"6"-103"0,0 0-9 16,0 0 0-16,0 0-12 15,0 12 1-15,0 12-1 16,0 10 5-16,0-2 1 16,0 1-5-16,0-1 1 15,0 2-4-15,-2-23-18 16,-8-3-80-16</inkml:trace>
          <inkml:trace contextRef="#ctx0" brushRef="#br0" timeOffset="794.4929">899 123 336 0,'-18'-32'129'16,"15"13"-45"-16,3 3-12 16,0 6-20-16,0-3-42 0,9 1-3 15,9 1 5-15,0 4 2 16,2 7-3-16,-2 0-6 16,0 0 7-16,0 0-7 15,0 18-2-15,0 9 11 16,5 5-5-16,-2 8-5 15,0-2-3-15,-1-1 1 16,-5-2-2-16,-12-8-1 16,-3-2-5-16,0-2 2 15,0-4 4-15,-23-1 7 16,-13-2-5-16,-3-5 4 16,1-8-4-16,2-3-2 0,13 0 0 15,2-24-2-15,6-23-3 16,15-8-4-16,0-6-3 15,0 32-50-15,0 7-224 16</inkml:trace>
        </inkml:traceGroup>
      </inkml:traceGroup>
    </inkml:traceGroup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2:04.40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9786E6E-E9E6-4D5F-BA15-03B828BE96BA}" emma:medium="tactile" emma:mode="ink">
          <msink:context xmlns:msink="http://schemas.microsoft.com/ink/2010/main" type="writingRegion" rotatedBoundingBox="23808,11693 22617,12046 22385,11264 23577,10911"/>
        </emma:interpretation>
      </emma:emma>
    </inkml:annotationXML>
    <inkml:traceGroup>
      <inkml:annotationXML>
        <emma:emma xmlns:emma="http://www.w3.org/2003/04/emma" version="1.0">
          <emma:interpretation id="{05A921EA-347C-4BF4-A769-9A760AB4F111}" emma:medium="tactile" emma:mode="ink">
            <msink:context xmlns:msink="http://schemas.microsoft.com/ink/2010/main" type="paragraph" rotatedBoundingBox="23808,11693 22617,12046 22385,11264 23577,109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16C15F-CB87-49DE-91E5-13E37F88AA39}" emma:medium="tactile" emma:mode="ink">
              <msink:context xmlns:msink="http://schemas.microsoft.com/ink/2010/main" type="line" rotatedBoundingBox="23808,11693 22617,12046 22385,11264 23577,10911"/>
            </emma:interpretation>
          </emma:emma>
        </inkml:annotationXML>
        <inkml:traceGroup>
          <inkml:annotationXML>
            <emma:emma xmlns:emma="http://www.w3.org/2003/04/emma" version="1.0">
              <emma:interpretation id="{6739BB5D-8CA2-46C9-938F-EEEC4954A0BD}" emma:medium="tactile" emma:mode="ink">
                <msink:context xmlns:msink="http://schemas.microsoft.com/ink/2010/main" type="inkWord" rotatedBoundingBox="23808,11693 22617,12046 22385,11264 23577,10911"/>
              </emma:interpretation>
              <emma:one-of disjunction-type="recognition" id="oneOf0">
                <emma:interpretation id="interp0" emma:lang="en-US" emma:confidence="0">
                  <emma:literal>6,3</emma:literal>
                </emma:interpretation>
                <emma:interpretation id="interp1" emma:lang="en-US" emma:confidence="0">
                  <emma:literal>6, }</emma:literal>
                </emma:interpretation>
                <emma:interpretation id="interp2" emma:lang="en-US" emma:confidence="0">
                  <emma:literal>b, }</emma:literal>
                </emma:interpretation>
                <emma:interpretation id="interp3" emma:lang="en-US" emma:confidence="0">
                  <emma:literal>6.,3</emma:literal>
                </emma:interpretation>
                <emma:interpretation id="interp4" emma:lang="en-US" emma:confidence="0">
                  <emma:literal>s, }</emma:literal>
                </emma:interpretation>
              </emma:one-of>
            </emma:emma>
          </inkml:annotationXML>
          <inkml:trace contextRef="#ctx0" brushRef="#br0">79 41 100 0,'-3'0'71'15,"3"3"-32"-15,0-2-32 0,0 3 7 16,0-2 7-16,0-2-4 16,0 0 27-16,0 0 6 15,0 0-1-15,0 0 1 16,0 0 20-16,0 0 11 16,0 0-34-16,0 0-17 15,-7 0-12-15,1 0-8 16,4 0-8-16,-1 0-1 15,3 0 2-15,0 0-1 16,0 0-2-16,0 0-9 16,0-2 9-16,0-3 5 15,0-4-5-15,3 1 0 16,15-3 0-16,2 4 2 16,1 1-2-16,0 4 2 15,2 2-2-15,5 0 0 0,-8 0 0 16,1 0 0-16,-3 0 0 15,-15 0-4-15,2 15-1 16,-5 4-4-16,0 3-6 16,0 2 15-16,-3-3 2 15,-17 4-2-15,-4-5-2 16,6-6-7-16,0 0 1 16,3-7 7-16,10-1 1 15,2-1 0-15,-4-2-2 16,7 0-1-16,0 2 3 15,0 3-10-15,0 2-12 16,0 2 15-16,15-2 7 0,6 0 3 16,7 4 7-16,-8 0 4 15,1-2-4-15,-3 5 5 16,-10 2-8-16,2 2-4 16,-10 6-3-16,0 5-3 15,0 0 3-15,-13 3 8 16,-20-6-4-16,2-5-3 15,-5-5 1-15,-3-6-2 16,3-7 3-16,0-4-3 16,3-2-3-16,7 0-9 15,23 0-47-15,1 0-320 16</inkml:trace>
          <inkml:trace contextRef="#ctx0" brushRef="#br0" timeOffset="-4784.2227">-643-37 214 0,'0'0'228'15,"0"0"-128"-15,0 0-31 16,0 0-7-16,0 0-29 16,0-2-18-16,0-6-4 15,2 2-3-15,-2 3 7 16,0 1-2-16,0 2 2 15,0 0-2-15,0 0-7 16,0 0-6-16,0 0-1 16,0 0 1-16,-15 13 1 15,-14 17 0-15,-7 7 1 0,-5 6-2 16,2 2 2-16,4 4-2 16,4-4 0-16,13 0 0 15,10 0 0-15,3 2 0 16,5-5-1-16,0 1 1 15,0-8-4-15,0-10 1 16,8 0 1-16,22-6 1 16,-1-5-3-16,7-4-1 15,0-4 3-15,-16-4 1 16,-2 1-1-16,-18-3 2 16,0 0 1-16,0 0-1 15,-23 0-34-15,-16-8 15 0,3 0 10 16,6 4-1-16,12 4-3 15,13 0-14-15,5 0-71 16,0 0-241-16</inkml:trace>
          <inkml:trace contextRef="#ctx0" brushRef="#br0" timeOffset="-2186.6439">-685 586 0 0,'0'0'111'15,"0"0"-22"-15,0 0-17 16,0 0-14-16,0 0-7 16,0 0 4-16,0 0-7 15,0 0 14-15,0 0-33 0,0 0-20 16,0 0-9-16,0 6-9 15,0-4-8-15,0 4 17 16,0-4 5-16,0-2-5 16,0 0-7-16,0 0 7 15,0 0 0-15,0 0 7 16,0 0-2-16,0 0-3 16,0 0 3-16,0 0-1 15,8 0 3-15,5 0-7 16,-5 0 2-16,2 0-2 15,-2 0 2-15,4-2 0 16,-9-9 5-16,10 0-5 16,-11-2 2-16,1-1 0 0,-3 0-2 15,0 4-2-15,0-1 6 16,0 1-4-16,0 5-2 16,0 0 2-16,0-1 2 15,0 2-4-15,0 4-4 16,0-1-1-16,0-2 5 15,-12-2 3-15,1-3 5 16,-7 2-4-16,0 1-1 16,3-3-1-16,6 2 8 15,0 1 0-15,3 3 2 16,6-1-5-16,-9 3-4 16,6 0-3-16,-3 0-2 0,1 0-3 15,-5 0-10 1,5 0-30-16,5 0-260 0</inkml:trace>
          <inkml:trace contextRef="#ctx0" brushRef="#br0" timeOffset="-3299.5947">-293 447 238 0,'0'0'85'16,"0"0"-49"-16,0 0 32 15,0 0-16-15,0 0-30 0,0 0-2 16,0 0 1-16,0 0-5 16,0 0 1-16,0 0 2 15,0 0 6-15,0 0 6 16,0 0-3-16,0 0-5 15,0 0-8-15,0 0-9 16,0 0 1-16,0 0 0 16,0 0 1-16,0 0-3 15,0 0 0-15,6 0 3 16,5 14-4-16,2 7 0 16,2 3-1-16,-12 6-3 15,-3 2-3-15,0 2 3 0,-15 6 4 16,-24 0-4-16,18-29-24 15,-2-3-163-15</inkml:trace>
        </inkml:traceGroup>
      </inkml:traceGroup>
    </inkml:traceGroup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1:55.30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98B1CFF-DB3F-489D-B565-EFB1E884BD80}" emma:medium="tactile" emma:mode="ink">
          <msink:context xmlns:msink="http://schemas.microsoft.com/ink/2010/main" type="writingRegion" rotatedBoundingBox="20010,13273 21457,13148 21525,13947 20079,14071"/>
        </emma:interpretation>
      </emma:emma>
    </inkml:annotationXML>
    <inkml:traceGroup>
      <inkml:annotationXML>
        <emma:emma xmlns:emma="http://www.w3.org/2003/04/emma" version="1.0">
          <emma:interpretation id="{3232860B-EB78-4F46-A2CE-CA4B6AD80592}" emma:medium="tactile" emma:mode="ink">
            <msink:context xmlns:msink="http://schemas.microsoft.com/ink/2010/main" type="paragraph" rotatedBoundingBox="20010,13273 21457,13148 21525,13947 20079,140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B2058C-AB70-4423-8AD7-FF321A4BC65E}" emma:medium="tactile" emma:mode="ink">
              <msink:context xmlns:msink="http://schemas.microsoft.com/ink/2010/main" type="line" rotatedBoundingBox="20010,13273 21457,13148 21525,13947 20079,14071"/>
            </emma:interpretation>
          </emma:emma>
        </inkml:annotationXML>
        <inkml:traceGroup>
          <inkml:annotationXML>
            <emma:emma xmlns:emma="http://www.w3.org/2003/04/emma" version="1.0">
              <emma:interpretation id="{EE9B1072-A5E2-4FF5-935D-A995ADFC6E14}" emma:medium="tactile" emma:mode="ink">
                <msink:context xmlns:msink="http://schemas.microsoft.com/ink/2010/main" type="inkWord" rotatedBoundingBox="20010,13273 21457,13148 21525,13947 20079,14071"/>
              </emma:interpretation>
              <emma:one-of disjunction-type="recognition" id="oneOf0">
                <emma:interpretation id="interp0" emma:lang="en-US" emma:confidence="0">
                  <emma:literal>5,2</emma:literal>
                </emma:interpretation>
                <emma:interpretation id="interp1" emma:lang="en-US" emma:confidence="1">
                  <emma:literal>5, 2</emma:literal>
                </emma:interpretation>
                <emma:interpretation id="interp2" emma:lang="en-US" emma:confidence="0">
                  <emma:literal>5 6</emma:literal>
                </emma:interpretation>
                <emma:interpretation id="interp3" emma:lang="en-US" emma:confidence="0">
                  <emma:literal>5.2</emma:literal>
                </emma:interpretation>
                <emma:interpretation id="interp4" emma:lang="en-US" emma:confidence="0">
                  <emma:literal>52</emma:literal>
                </emma:interpretation>
              </emma:one-of>
            </emma:emma>
          </inkml:annotationXML>
          <inkml:trace contextRef="#ctx0" brushRef="#br0">418 739 316 0,'-7'0'218'15,"7"0"-208"-15,-2 0-5 16,-1 0 30-16,3 8-31 16,-13 22 2-16,5 7 34 15,3 3-16-15,-8 3-17 0,-2-2-4 16,10-4 0-16,5-7-1 15,0-7-2-15,0-4-10 16,0-12 10-16,23-1 2 16,10-6 3-16,3 0 0 15,2 0-2-15,4 0 2 16,2 0-2-16,4 0-3 16,-7 0 3-16,-2 9 1 15,-13-5-2-15,-1 6 2 16,-19 2-4-16,-6-1-1 15,0 2-4-15,0 2 5 16,-31 5 22-16,0 1-16 16,-8 1-1-16,-9-1-2 0,4 0-2 15,-10 4-1-15,10-4-4 16,-2 0-21-16,41-16-43 16,2-5-262-16</inkml:trace>
          <inkml:trace contextRef="#ctx0" brushRef="#br0" timeOffset="-433.807">349 773 28 0,'33'-12'356'15,"-6"1"-307"-15,11 3-3 16,3 3 40-16,8-4-63 16,-2 4-2-16,9-4-3 15,-2 1-5-15,0 1-7 16,-10 3-4-16,-11 0 1 15,-10 2-3-15,-23 2-11 16,0 0-161-16</inkml:trace>
          <inkml:trace contextRef="#ctx0" brushRef="#br0" timeOffset="331.2342">991 1247 568 0,'0'0'110'0,"0"0"-101"16,0 0-1-16,3 0 8 16,3 3 11-16,6 18-15 15,-12 0-3-15,0 10-9 16,0 0 3-16,-18 2 2 15,-18 1 0-15,-2 1-5 16,-1-6-8-16,21-23-48 16,13-6-184-16</inkml:trace>
          <inkml:trace contextRef="#ctx0" brushRef="#br0" timeOffset="1006.712">1282 718 565 0,'-3'-16'125'0,"3"13"-83"0,0 3-19 15,0-4-7-15,0-2-8 16,21-5-4-16,18 0 1 16,-1 0 2-16,4 2-1 15,-1 2-4-15,-2-1 3 16,-4 6 0-16,-4 2 1 15,-8 0-2-15,-10 0-2 16,-8 2-2-16,-5 30-3 16,0 9-3-16,0 11 6 15,-12 5 5-15,-17 2-3 16,-10-3 0-16,-12-3-2 16,10-2 0-16,2-11 0 15,16-13 2-15,10-11-2 16,13-8-1-16,0-6-5 0,0 2 4 15,18-4 2-15,21 0 5 16,17 0-1-16,1 0-1 16,5 0-2-16,7 0 1 15,-13 0-1-15,-14 0-1 16,-6 0 0-16,-19 0-19 16,-17 0-46-16,0 0-115 15</inkml:trace>
        </inkml:traceGroup>
      </inkml:traceGroup>
    </inkml:traceGroup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3:52.50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AF375AE-2D9F-4F83-8654-A69A9966BA33}" emma:medium="tactile" emma:mode="ink">
          <msink:context xmlns:msink="http://schemas.microsoft.com/ink/2010/main" type="inkDrawing" rotatedBoundingBox="4489,9913 12637,6812 15007,13040 6859,16141" hotPoints="5094,11409 7744,8700 11105,8537 14058,10726 11184,14513 6727,14768" semanticType="enclosure" shapeName="Hexagon">
            <msink:destinationLink direction="with" ref="{B4C5FFCF-1950-4A45-A179-45408B929DB6}"/>
            <msink:destinationLink direction="with" ref="{FD6D7E25-E8F2-4E6B-8EC4-7502DEBD4E3A}"/>
          </msink:context>
        </emma:interpretation>
      </emma:emma>
    </inkml:annotationXML>
    <inkml:trace contextRef="#ctx0" brushRef="#br0">8304 1909 349 0,'-10'-8'66'0,"7"3"-2"0,0-1 1 15,3 0-32-15,0 2-11 16,0-2-5-16,0 4 3 15,0 2 0-15,0 0 10 16,0 0-3-16,-2 0-13 16,2 0-3-16,-7 0-8 15,7 0-3-15,-3 0-2 16,0 0-2-16,-9 0-2 16,4 12 6-16,-10 11 2 15,2-5 3-15,8 4-5 16,-4-4 2-16,4 1-1 15,-5 3 0-15,5-1 1 0,-2 0-1 16,5 1 0-16,-10 1-1 16,2 1 0-16,5 4 0 15,-10 1 1-15,15-3 2 16,-9 1-3-16,6-3 0 16,-6-3 0-16,9 1 1 15,-2-6-1-15,-5 3 0 16,7-3 0-16,0 0 0 15,3 3 1-15,-2 2-1 16,2 3 0-16,0 6 0 16,-3-1 1-16,3 2 0 15,0-1 1-15,0-1-2 16,0-1 0-16,0-5 0 0,0-1 1 16,0 0 0-1,0-1-1-15,0 0 0 0,0 1 1 16,0 0-1-16,0-1 2 15,3-1-1-15,2-1 0 16,8 0-1-16,-5-3 0 16,2-1 0-16,-2-4 1 15,1 3-1-15,-3-3 1 16,-1 2 0-16,5-2-1 16,-7 3 0-16,0-2 1 15,9-1 0-15,-6 3-1 16,-1 2 1-16,10-2-1 15,0 1 0-15,6 4-1 16,-3-1-1-16,-18-14-14 0,0 0-116 16</inkml:trace>
    <inkml:trace contextRef="#ctx0" brushRef="#br0" timeOffset="-1342.4674">5184 176 82 0,'0'0'4'16,"0"0"10"-16,0 6 15 0,0 2 20 15,0-2-6-15,0-2 2 16,5 1 19-16,7 1 21 16,-6 0-38-16,4-1-25 15,-8 1 5-15,1 1-9 16,3 1-8-16,3 4 0 16,-3-5-3-16,3 3 2 15,0 1 3-15,0 3 3 16,0 3 10-16,11-2-6 15,-5 6-9-15,6-1-1 0,0-2-3 16,-1 1-2-16,8 2 2 16,-2-2-2-16,-5 5-1 15,2-3-3-15,5 2 3 16,-2 0-1-16,-5 1-1 16,-1-4-1-16,1 0 0 15,4-1 2-15,-4-1-2 16,2-2 0-16,-2 0 0 15,-1-1 0-15,1-9 0 16,7 2 3-16,-8 1-2 16,4-1 2-16,-4-1-3 15,1 2 0-15,0-1 0 16,6-1 0-16,-1 1 0 0,10-2 2 16,3-2-2-1,-1 2 3-15,1-2-3 0,0-2 0 16,-4 1 0-16,-2-1 1 15,-4-2-1-15,5 0 2 16,-8 3-2-16,7-3 0 16,-7 0 1-16,4 3-1 15,-6-3 0-15,9 0 0 16,-10 0 0-16,10 0 1 16,-7 0-1-16,5 0 0 15,-5 0 2-15,4 0-1 16,-6 0-1-16,-1-3 2 15,-2-2-2-15,4 5 1 16,-12-3-1-16,12 1 0 0,-4-2 0 16,2 2 0-16,-2-2 0 15,0 2 2-15,-1 0-2 16,-2-4 1-16,-3 2-1 16,-9 0 1-16,4 3 2 15,-5 1-1-15,-2-4 6 16,6-1-3-16,0 2-4 15,0 1 1-15,0 2-2 16,-4-3 0-16,2 3 0 16,-4 0 0-16,-3 0 0 15,0 0-2-15,0 0 0 16,0 0-123-16</inkml:trace>
    <inkml:trace contextRef="#ctx0" brushRef="#br0" timeOffset="-26288.0919">143 3000 125 0,'-10'6'538'15,"7"-5"-480"-15,0-1-29 16,3 0-7-16,0 0-2 0,0 0-7 16,0 0-8-1,0 0-2-15,0 0 3 0,0 0 6 16,0 0-4-16,0 0-3 15,0 0-1-15,0 0 0 16,0 0-1-16,0-15-3 16,0-15 1-16,0 1 1 15,3-14-2-15,18 3 0 16,9-3 0-16,-1-6 0 16,17-3 0-16,0-2 0 15,5 1 0-15,3 2 0 16,-4 3 0-16,6 3 0 15,-5 2 0-15,0 0 0 16,-1-2 0-16,1-1 0 0,-4-2 0 16,6 2 1-16,-11 3-1 15,-4 4 0-15,-2 2 0 16,0-1-1-16,0-3 1 16,0-2 1-16,2-2-1 15,1-5 0-15,2-2 0 16,1 4 0-16,3 0-1 15,-1 6 1-15,0-1 0 16,10 0 0-16,0 0 1 16,-7 4-2-16,6-4 2 15,-2 3-1-15,-7-3 0 16,5 2 0-16,-8 1 0 16,-5 4 0-16,-7-2 1 0,7 5-1 15,-13-2 0-15,7 4 0 16,-6-5 1-16,6 5-1 15,-1-5 0-15,1 2-1 16,-1-2 1-16,10 2 0 16,-3 0 0-16,2 0 0 15,1-4 0-15,-1-3 0 16,-2 9 0-16,-5 4 1 16,-11 3-1-16,-5 6 0 15,-4 4 0-15,2 1 1 16,-5-2-1-16,7 0 0 15,3-3 0-15,0-2 0 0,5-1 0 16,5-2 0 0,-2-2 0-16,5-1 0 0,-3 0 0 15,3-1 0-15,-11 9 0 16,-4 2 0-16,-8 6 1 16,-5 3-1-16,-3 1 0 15,2 1 1-15,5 0 1 16,-4-2-1-16,3-2 1 15,-4-1 0-15,8 0-2 16,-7 4 0-16,-1-3 0 16,1 6 1-16,-3 1-1 15,0 3 1-15,0 0-1 0,0 0 0 16,0 0 0-16,0 0 0 16,0 0 5-16,0 0-3 15,0 0 1-15,0 0 0 16,0 0 0-16,0-3-1 15,0 2 0-15,0 1 0 16,0 0-1-16,0 0 0 16,0 0-1-16,0 0 0 15,0 0 0-15,0 0 0 16,0 0 0-16,0 0 0 16,0 0 0-16,0 0 0 15,0 0 0-15,0 0 1 16,0 0-1-16,0 0 0 15,0 0 0-15,0 0 0 16,0 0 0-16,0 0 0 0,0 0 0 16,0 0-1-16,0 0 1 15,0 0-1-15,0 0 1 16,0 0-1-16,0 0 1 16,0 0 0-16,10 0 0 15,-2 0 0-15,5 0 0 16,-5 0 1-16,7 0-1 15,-3 0 0-15,-3 1 1 16,3 2-1-16,-6-3 0 16,-4 3 0-16,-2-3 0 15,0 0 0-15,0 0 0 16,3 0 0-16,-3 0 0 0,7 0 0 16,-4 0 0-16,-1 0 0 15,1 0 1-15,10 0-1 16,-5 2 0-16,7 0 0 15,3 2 0-15,5-4 0 16,-2 0 0-16,9 0 0 16,-3 0 0-16,3 0 0 15,-4 0 1-15,7 0-1 16,0 0 0-16,9 0 0 16,-1 0 0-16,0 0 0 15,10 0 0-15,-4 0 0 16,7 0 0-16,0 0-1 15,-3 0 1-15,-2 0 0 0,8 0 0 16,9-6 0 0,1 1 0-16,11-2 0 0,-4-2 0 15,6 1 0-15,-6 1 0 16,-5 1 0-16,-10 1 0 16,-2-1 0-16,-13 4 0 15,7-2 0-15,-7 3 0 16,-5 1 0-16,9 0 1 15,-7 0-1-15,1 0 0 16,6-4 0-16,-1 0 0 16,-3-2 0-16,7 2-1 15,-10 0 1-15,1-2 0 0,0 4 0 16,-3-3 0-16,-7 5 0 16,3-3 0-16,4 0 0 15,0 3 0-15,6-3 1 16,-4-2-1-16,3 0 0 15,-5 2 0-15,2 1 0 16,5-5 0-16,-5 2 0 16,1 1 0-16,2-4 0 15,9 2 0-15,4-2 0 16,2 3 0-16,10 0 0 16,-7-1 0-16,-3 1 0 15,-2 1 0-15,-9 2-1 16,-9 0 1-16,-8-2 0 15,2 0 0-15,-12-2 0 16,9 4 0-16,-12-4 0 0,0 5 0 16,-10-3 0-16,8 1 0 15,-11 3 0-15,-2-3 0 16,7 3 0-16,-10 0 0 16,2 0 1-16,-2 0-1 15,0-2 1-15,3 2-1 16,-3 0 0-16,3-3 0 15,0 1 0-15,6-1 0 16,-3-5 0-16,3 0 0 16,0 3 0-16,3-2 0 15,-6 4 0-15,-4 3 0 16,1-4 0-16,-3 4 0 0,0 0 0 16,0 0 1-16,0 0 0 15,0 0 0-15,0 0 0 16,0 0 0-16,0 0 1 15,0 0-1-15,0 0 0 16,0 0 0-16,0 0 0 16,0 0 0-16,0 0-1 15,0 0 0-15,0 0 0 16,0 0 0-16,0 0 0 16,0 0 0-16,0 0 0 15,0 0 1-15,0 0-1 16,0 0 0-16,0 0 0 15,0 0 0-15,0 0 0 0,0 0 0 16,0 0 1-16,0 0 0 16,0 0-1-16,0 0 0 15,0 0 1-15,0 0-1 16,0 0 0-16,0 0 0 16,0 0 0-16,0 0 0 15,0 0-1-15,0 0 1 16,0 0 0-16,0 0 0 15,0 0 0-15,0 0 0 16,0 0 0-16,0 0 0 16,0 0-1-16,0 0 1 15,0 0-1-15,0 0 1 0,0 7-1 16,10 13 1-16,8 1 1 16,2-3-1-16,1 7 0 15,2-1 0-15,8-1 0 16,-5 8 0-16,10-4 0 15,-10-4 0-15,7 5 0 16,-10-9 1-16,8 9-1 16,-8-3 0-16,10 1 0 15,0 1 0-15,-4-2 0 16,10 6 0-16,-3-3 0 16,5 6 0-16,7-5 0 15,-4-3 0-15,-2-5 1 16,6 4-1-16,-4 1 0 0,0 2 0 15,4 3 0 1,-6 4 0-16,2-3 0 0,1 3 0 16,-6 2 0-16,-3-2 0 15,-7-3 1-15,1-2-1 16,-4-9-1-16,-2 1 1 16,3 2 0-16,-1 0 0 15,7 2 0-15,0 7 1 16,6-4-1-16,0 3 0 15,-1 3 0-15,1-1 0 16,5 4 0-16,-3 4 0 16,7 1 0-16,-3 6 0 15,-7-4 0-15,4 1 0 16,3-3 0-16,-4-3 1 0,-2-6-1 16,-3 4 0-16,2-7 0 15,4 2 0-15,-1-1 0 16,-2-5 0-16,2 2 0 15,4-2 0-15,0-2 0 16,-1 1 0-16,4-1 0 16,-4-2 0-16,-5 1 0 15,-4-5 0-15,1-2 0 16,-3 3 0-16,-4-2 0 16,7 2 0-16,0-5 0 15,-10 2 0-15,7 1 0 16,0-2 0-16,-7 0 0 15,-2 0 0-15,3-3 0 0,-3 1 0 16,-4 2 0-16,1-5 0 16,-3 2 0-16,0-2 0 15,3-3 0-15,-9 0 0 16,-1 0 0-16,1 0 0 16,1 0 0-16,-5 3 0 15,-2-1 1-15,6 2-2 16,-6-2 2-16,3-3-1 15,-1-1 0-15,5-1 0 16,-8 1 0-16,8-4 0 16,-10 3 0-16,-3 1 0 15,0-6 0-15,0 4 0 0,0-4 0 16,0 0 0 0,0 1 0-16,0-1 0 0,0 0 0 15,0 0 0-15,0 0 0 16,0 0 0-16,0 0 0 15,0 0 0-15,0 0 0 16,0 0 1-16,0 0-1 16,0 0 1-16,0 3-1 15,0 1 1-15,0-4 0 16,0 1 1-16,0-1-2 16,0 0 0-16,0 0 0 15,0 2 0-15,0 12 0 16,-13 5 0-16,-13 7 0 0,-15 15 1 15,-10 4-1 1,-11 12 0-16,-10 12 0 0,-5 8 0 16,2 13 0-16,8-3 1 15,1-2-1-15,9-10 0 16,13-11-1-16,6-6 1 16,2-11 1-16,0 1-1 15,12-5 0-15,-6 2 0 16,4 1 0-16,-7 2-1 15,-3 6 1-15,-5-3 0 16,-1 4 0-16,-2 1 0 16,-4 3 0-16,1 6-1 15,-4 4 1-15,0 1 0 16,2 5 0-16,-5-1 0 0,0 1-2 16,7-8 2-16,-1-5 0 15,9-17-1-15,1-7 1 16,14-4 0-16,-6-8 0 15,12 4 0-15,-3-5 0 16,4-1 0-16,-4 2 0 16,-3 9 0-16,-11 6 0 15,-4 4 0-15,-5 8 0 16,-7-5 0-16,10 2 0 16,-3 3 0-16,-2-9 0 15,10 2 0-15,5-1 0 16,0-2 0-16,5-3 0 15,-4 1 0-15,6-4 0 0,-9 0 0 16,7 8 0 0,-7-2 0-16,-6 0 0 0,6-3 0 15,2 0 0-15,-2 0 0 16,-3-3 1-16,0 1-1 16,7-5-1-16,-1-2 1 15,3 1 0-15,0-2 0 16,6 3 0-16,1-2 0 15,-1 4 0-15,-5 5 0 16,-2-3 0-16,-1 4 0 16,-4-5 0-16,-3 2 0 15,13-6-1-15,-7-3 1 0,9-4 0 16,3-7 0-16,7 2 0 16,-2-5 0-16,-2 1 0 15,7 0 0-15,-2-4 0 16,8-9 0-16,2 4 0 15,-3-6 0-15,3-1 0 16,0 0 0-16,0 0-1 16,0 0 1-16,0 0 0 15,0 0 0-15,0 0 1 16,0 0-1-16,0 0 0 16,0 0 1-16,0 0-1 15,0 0 0-15,0 0 0 16,0 0 0-16,0 0 0 0,0 0 0 15,0 0 0 1,0 0 0-16,0 0 0 0,0 0 0 16,0 0 0-16,0 0 0 15,0 0 0-15,-3 4 0 16,3-4 0-16,0 0 1 16,0 0-1-16,0 0 0 15,-3 2 0-15,3-2 0 16,0 0 0-16,0 0 0 15,0 0 0-15,-6 0 0 16,6 0 0-16,0 0 2 16,0 0-2-16,0 0 0 15,-3 0 0-15,3 0 0 16,-6 0 0-16,-9 4 0 0,7-2 0 16,-10 1 0-16,0-3 0 15,-10 2 0-15,5 1 0 16,-10-3 0-16,9 3 0 15,-11-3 0-15,6 5 0 16,-4-3 0-16,-3 4 0 16,-3-2 0-16,1-3 0 15,-1 2 0-15,0-3 0 16,1 0 0-16,-1 0 0 16,-2 0 0-16,0 0 0 15,-8 0 0-15,8 0 0 16,-13 0 0-16,7 0 0 15,-4 0 0-15,-2 0 0 0,6 0 0 16,-4 0 0 0,10 0 0-16,-8 0 0 0,8 0 0 15,2 0 0-15,-5 0 0 16,3 0 0-16,-5 0 0 16,5 0 0-16,-6-4 0 15,-1 0 0-15,-6-2 0 16,5 6 0-16,-5 0 0 15,-3 0 0-15,1 0 0 16,2 0 0-16,0 0 0 16,8 0 0-16,-5 0 0 15,1 0 0-15,-7 0 0 0,-9 0 0 16,7 0 0-16,-6 0 0 16,-4 0 0-16,7 0 0 15,-7 0 0-15,7 6 0 16,-9 2 0-16,6 3 0 15,-7-1 0-15,-2 1 0 16,-3 0 0-16,2 1 0 16,-2-5 0-16,15 1 0 15,3 0 0-15,5-3 0 16,0 0 0-16,8 0 0 16,-8 4 0-16,3-7 0 15,-6 4 0-15,8-1 0 16,-2 1 0-16,-6-2 0 15,1 0 0-15,-1 0 0 16,1 0 0-16,-1 0 0 0,1 2 0 16,9 2 0-16,-1 0 0 15,4-2 0-15,2 1 0 16,4-1 0-16,2 0 0 16,3 2 0-16,4-7 0 15,4 5 0-15,11 0-2 16,-4-4 2-16,6 4 0 15,-3-4-1-15,6 1 1 16,-3-3 0-16,4 0 0 16,-2 0 0-16,-1 0 0 15,1 0 0-15,-5 0-1 16,7 0 1-16,-4 0 0 0,3 0 0 16,-3 0 1-16,9 0-1 15,0 0-1-15,1 0 1 16,2 0 0-16,-7 0 0 15,7 0 0-15,0 0 0 16,0 0 1-16,0 0-1 16,0 0 0-16,0 0 0 15,0 0 0-15,0 0 0 16,0 0 0-16,0 0 0 16,0 0 0-16,0 0 0 15,0 0 0-15,0 0 1 16,0 0-1-16,0 0 0 15,0 0 0-15,0 0 0 0,0 0 2 16,0 0-2 0,0 0 0-16,-3-5 0 0,-5-3 0 15,-2-1 0-15,7-1 0 16,-2-4 0-16,-8-1 0 16,8-7 0-16,-7 0 0 15,1 2 0-15,-2 1 0 16,-2 3 0-16,7-1 0 15,-5-1 0-15,5 5 0 16,-2-5 0-16,5 1 0 16,-8-7 0-16,5 0-2 15,-4-4 2-15,4-1 0 0,-5 0 0 16,-2-2 0-16,4-5 0 16,-4-1 0-16,-3 0 0 15,-3-4 0-15,0 3 0 16,1-4 0-16,5 4 0 15,0 4 0-15,-1 2 0 16,11 1 0-16,-10 3 0 16,6-6 0-16,-3 1 0 15,1-1 0-15,-1-7 0 16,-1-2 0-16,5-2-1 16,-4-4 1-16,3 7 0 15,-3-6 0-15,6 1 0 16,-6 3 0-16,6-4 0 15,-6 6 0-15,1-7 0 16,-4 6 0-16,0 0 0 0,-3 4 0 16,0 4 0-16,-3 1 0 15,3 0 0-15,-8 3 0 16,-4 1 0-16,6 2 0 16,-9 3 0-16,10 1 0 15,-1 2-1-15,-3 1 1 16,6-1 0-16,0 2-1 15,10-2 1-15,-13-5 0 16,10-2 0-16,-1-7 0 16,-3 4 0-16,3-2 0 15,-1 5 0-15,8-3-1 16,-7-4 1-16,0 3 0 0,4-3 0 16,-4 2 0-16,2 4 0 15,-5 1 0-15,10 2 0 16,-7 1 0-16,-3-4 0 15,0 3 0-15,0-2 0 16,-2-1 0-16,-1 1 0 16,0 1 0-16,-2-1 0 15,2 3-1-15,6-3 1 16,-3-1 0-16,3 1 0 16,0-3 0-16,4-2-1 15,-4 0 1-15,-1 3 0 16,-2 4 0-16,7 1 0 15,-1 1 0-15,-3 3 0 0,4 2 0 16,-2 1 0 0,-2-3 0-16,10 6 0 0,-1-3 0 15,-3 4 0-15,3 0 0 16,-4 0 0-16,8 1 0 16,-4 1 0-16,1-4 0 15,-2 0 0-15,1 1 0 16,1-3 0-16,-5 1-1 15,2 2 1-15,-2-1 1 16,2 1-1-16,-2-2 0 16,2-1 0-16,-4-3 0 15,6 3 0-15,1 3 0 0,-5 1 0 16,4 1 0-16,-3 0 0 16,6 4 0-16,3 6 0 15,-3-6 0-15,1 8 0 16,-1-1 0-16,-7-2 0 15,10 2 0-15,-3 1 0 16,1 2 0-16,-1-3 0 16,0 3-1-16,-4 0 0 15,4 0-2-15,3 0 0 16,0 0-1-16,0 0-3 16,0 0-6-16,0 5-5 15,0 8-1-15,0 3-12 16,0-16-22-16,0 0-231 15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3:53.89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FC5E04E-94F0-4A00-922F-AF61EC616367}" emma:medium="tactile" emma:mode="ink">
          <msink:context xmlns:msink="http://schemas.microsoft.com/ink/2010/main" type="inkDrawing" rotatedBoundingBox="10365,14230 11701,13780 11757,13946 10421,14397" semanticType="underline" shapeName="Other"/>
        </emma:interpretation>
      </emma:emma>
    </inkml:annotationXML>
    <inkml:trace contextRef="#ctx0" brushRef="#br0">5350 5968 157 0,'3'-6'227'16,"-3"1"-132"-16,0-1-6 16,0 4-13-16,0-2-25 0,0 2-25 15,0 2-5 1,0-2 1-16,0 2 1 16,0 0-10-16,0 0-3 0,0 0-7 15,0-6 1-15,3-3-1 16,12-8 0-16,6-8-1 15,2 2-1-15,13-4-1 16,-3 3 1-16,3-3-1 16,2 3 0-16,1 0 0 15,0 0 0-15,-4 5 0 16,-6 3 0-16,4 0 0 16,-9 6 0-16,9-1 0 15,-10-1-1-15,8 5 1 16,-5-1 0-16,-3 0 0 15,8-3 0-15,-5 0 0 0,10 1 0 16,-3-1 0 0,-4 1 1-16,1-1-1 0,-7 5 0 15,5 1 0-15,-5 0-1 16,-2 2 1-16,2 1 0 16,-2 2 1-16,9-3-1 15,-6 0 0-15,9 0 0 16,-4 1 0-16,4-4 0 15,-3 4 0-15,-6 0 0 16,-6-2-1-16,2 2 1 16,-2 2 0-16,0-2 1 15,3 2-2-15,2 0 2 16,-2 0-2-16,6 0 2 0,-3 0-2 16,-6 0 1-16,-10 0 0 15,7 0 0-15,-12 0-1 16,0 0 1-16,4 0 0 15,-2 0 0-15,-2 0 0 16,0 0-2-16,-1 0 2 16,-2 2-5-16,0-2-70 15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4:18.41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28A639F-9514-45B5-B547-AD07BB686AB9}" emma:medium="tactile" emma:mode="ink">
          <msink:context xmlns:msink="http://schemas.microsoft.com/ink/2010/main" type="writingRegion" rotatedBoundingBox="2330,10193 5642,8417 6066,9207 2753,10983"/>
        </emma:interpretation>
      </emma:emma>
    </inkml:annotationXML>
    <inkml:traceGroup>
      <inkml:annotationXML>
        <emma:emma xmlns:emma="http://www.w3.org/2003/04/emma" version="1.0">
          <emma:interpretation id="{6B07BF87-E16F-429D-AFC8-0FBFCB97325B}" emma:medium="tactile" emma:mode="ink">
            <msink:context xmlns:msink="http://schemas.microsoft.com/ink/2010/main" type="paragraph" rotatedBoundingBox="2330,10193 5642,8417 6066,9207 2753,109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BAC6EA-091B-4140-9138-5B2292C5CD70}" emma:medium="tactile" emma:mode="ink">
              <msink:context xmlns:msink="http://schemas.microsoft.com/ink/2010/main" type="line" rotatedBoundingBox="2330,10193 5642,8417 6066,9207 2753,10983"/>
            </emma:interpretation>
          </emma:emma>
        </inkml:annotationXML>
        <inkml:traceGroup>
          <inkml:annotationXML>
            <emma:emma xmlns:emma="http://www.w3.org/2003/04/emma" version="1.0">
              <emma:interpretation id="{FE484B41-892F-4D5D-87C3-8FBDB05641A8}" emma:medium="tactile" emma:mode="ink">
                <msink:context xmlns:msink="http://schemas.microsoft.com/ink/2010/main" type="inkWord" rotatedBoundingBox="2330,10193 5642,8417 6066,9207 2753,10983"/>
              </emma:interpretation>
              <emma:one-of disjunction-type="recognition" id="oneOf0">
                <emma:interpretation id="interp0" emma:lang="en-US" emma:confidence="0">
                  <emma:literal>cornet</emma:literal>
                </emma:interpretation>
                <emma:interpretation id="interp1" emma:lang="en-US" emma:confidence="0">
                  <emma:literal>corvet</emma:literal>
                </emma:interpretation>
                <emma:interpretation id="interp2" emma:lang="en-US" emma:confidence="0">
                  <emma:literal>Corvet</emma:literal>
                </emma:interpretation>
                <emma:interpretation id="interp3" emma:lang="en-US" emma:confidence="0">
                  <emma:literal>corves</emma:literal>
                </emma:interpretation>
                <emma:interpretation id="interp4" emma:lang="en-US" emma:confidence="0">
                  <emma:literal>Cornet</emma:literal>
                </emma:interpretation>
              </emma:one-of>
            </emma:emma>
          </inkml:annotationXML>
          <inkml:trace contextRef="#ctx0" brushRef="#br0">488 69 646 0,'-53'-28'9'0,"17"11"47"16,12 7-1-16,-2 5-32 16,-1-1-1-16,6 6-3 15,-3 0-11-15,-9 3-1 16,2 37-3-16,-15 16-2 16,5 21-1-16,-3 25 2 15,8 13 0-15,15 7-2 16,12-8 1-16,9-24-2 15,18-26 0-15,50-22-3 0,18-19 3 16,19-21 1-16,8-2 0 16,2-21-1-16,-11-25-12 15,-77 18-52-15,-6-3-281 16</inkml:trace>
          <inkml:trace contextRef="#ctx0" brushRef="#br0" timeOffset="338.2352">928 353 623 0,'-18'-25'85'0,"18"6"-67"16,3-9-3-16,35 1-5 0,19 4-7 15,-1 4 2-15,-2 8-4 16,-3 11 5-16,-7 0-2 15,-8 2-2-15,-10 28-1 16,-13 5 2-16,-11 6 1 16,-2-5 1-16,0 2-1 15,-23-1-1-15,-28-6 2 16,4-6 1-16,-9-12 2 16,5-7 6-16,9-6-7 15,9 0-3-15,13-16-3 16,11-23-1-16,2-18 0 0,7-8-3 15,0-2-36 1,10 43-105-16,8 9-507 0</inkml:trace>
          <inkml:trace contextRef="#ctx0" brushRef="#br0" timeOffset="714.077">1288 62 207 0,'15'-11'564'0,"-12"11"-543"15,14-5-4-15,10 2-9 16,14 3-3-16,13 0-2 16,2 0-1-16,-2 22-2 15,-13 12 1-15,-5 3 0 16,-15 1-1-16,-9-3 0 16,-6-11 0-16,-6-7-2 0,0-9-3 15,0-8 0-15,0 0 5 16,0 0 3-16,0-31-3 15,-3-11 0-15,-9-17 1 16,12-8 1-16,0-5 0 16,0 5-2-16,6 14 0 15,21 14 1-15,-4 20 0 16,-2 10 1-16,-1 9 1 16,-2 0-3-16,10 0 0 15,-5 28 0-15,1 16 1 16,-6 9 0-16,-3 1 0 15,-10-6-1-15,5-6-10 0,-10-36-40 16,0-6-206-16</inkml:trace>
          <inkml:trace contextRef="#ctx0" brushRef="#br0" timeOffset="1030.7952">1941-233 421 0,'-8'-23'365'0,"8"23"-335"16,0 0-20-16,0 0-10 16,17 0-3-16,15 18 3 15,14 12 3-15,-8-2-2 16,1 0 0-16,-10-7-1 16,-2-7 1-16,-16-12-1 15,2-2 0-15,-8 0 1 0,5-2 2 16,-2-30 11-16,2-10-3 15,-2-8-6-15,-5 5 1 16,-3-3-2-16,0-5-3 16,0-4 0-16,-8 1-1 15,-5 11-1-15,13 13-2 16,0 13-9-16,0 19-24 16,0 0-82-16</inkml:trace>
          <inkml:trace contextRef="#ctx0" brushRef="#br0" timeOffset="1373.5462">2324-511 397 0,'28'10'124'0,"-8"-10"-44"15,4 0 0-15,6 0-39 16,2-10-24-16,3-10-12 16,-1-5-1-16,-1-4-3 15,-2-3 0-15,-3-6 1 16,-7-2-1-16,-13 0 1 15,-8 0 2-15,0 6 0 16,0 6 2-16,-8 9-3 16,-20 15 15-16,2 4-12 15,-7 0 1-15,9 4-5 16,-2 24 4-16,1 3-1 16,5 12 4-16,11 5 0 0,-3 6 0 15,12-2-4-15,0 3 1 16,0-7-4-16,21-5 0 15,9-8-2-15,6-14 0 16,0-8 0-16,-5-8 0 16,5-5 0-16,3 0-18 15,-27-10-37-15,-4-9-534 16</inkml:trace>
          <inkml:trace contextRef="#ctx0" brushRef="#br0" timeOffset="1823.8554">3162-1334 650 0,'-18'-34'117'0,"18"34"-82"15,0 0-22-15,0 12-12 16,0 29 4-16,0 15 19 16,-11 6-13-16,-10 12-2 15,-6 12-5-15,-2 13-2 16,-10 8 0-16,6-3-2 16,3-8 0-16,12-23 0 15,15-22 0-15,3-22 0 16,0-13-6-16,0-16-13 0,15 0-41 15,0-11-405 1</inkml:trace>
          <inkml:trace contextRef="#ctx0" brushRef="#br0" timeOffset="1605.2066">2802-944 792 0,'-3'-18'33'15,"3"18"-21"-15,0 0-6 16,18 0-6-16,21 5 8 16,2 17-1-16,16-4-4 15,-4-1-3-15,1-2 0 16,0-6 1-16,-13-7 0 15,-5-2-2-15,-7 0-6 16,1-8-19-16,-30-5-35 16,0-3-307-16</inkml:trace>
        </inkml:traceGroup>
      </inkml:traceGroup>
    </inkml:traceGroup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4:22.38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22CBD86-A2CC-4ECD-9AB7-F9818ED8FEB2}" emma:medium="tactile" emma:mode="ink">
          <msink:context xmlns:msink="http://schemas.microsoft.com/ink/2010/main" type="writingRegion" rotatedBoundingBox="23602,7470 27095,7050 27160,7591 23667,8011">
            <msink:destinationLink direction="with" ref="{03E6B002-E9AD-46E2-A6C7-6668E8446C9F}"/>
          </msink:context>
        </emma:interpretation>
      </emma:emma>
    </inkml:annotationXML>
    <inkml:traceGroup>
      <inkml:annotationXML>
        <emma:emma xmlns:emma="http://www.w3.org/2003/04/emma" version="1.0">
          <emma:interpretation id="{D9F6E7AD-5773-409E-AEDA-B7FEDE23F616}" emma:medium="tactile" emma:mode="ink">
            <msink:context xmlns:msink="http://schemas.microsoft.com/ink/2010/main" type="paragraph" rotatedBoundingBox="23602,7470 27095,7050 27160,7591 23667,80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AA1C66-967F-4621-B714-79C98B0DDE8D}" emma:medium="tactile" emma:mode="ink">
              <msink:context xmlns:msink="http://schemas.microsoft.com/ink/2010/main" type="line" rotatedBoundingBox="23602,7470 27095,7050 27160,7591 23667,8011"/>
            </emma:interpretation>
          </emma:emma>
        </inkml:annotationXML>
        <inkml:traceGroup>
          <inkml:annotationXML>
            <emma:emma xmlns:emma="http://www.w3.org/2003/04/emma" version="1.0">
              <emma:interpretation id="{F51FECA7-DBAF-4F0C-9728-090CEA782C73}" emma:medium="tactile" emma:mode="ink">
                <msink:context xmlns:msink="http://schemas.microsoft.com/ink/2010/main" type="inkWord" rotatedBoundingBox="23602,7470 27095,7050 27160,7591 23667,8011"/>
              </emma:interpretation>
              <emma:one-of disjunction-type="recognition" id="oneOf0">
                <emma:interpretation id="interp0" emma:lang="en-US" emma:confidence="0">
                  <emma:literal>on have</emma:literal>
                </emma:interpretation>
                <emma:interpretation id="interp1" emma:lang="en-US" emma:confidence="1">
                  <emma:literal>on cave</emma:literal>
                </emma:interpretation>
                <emma:interpretation id="interp2" emma:lang="en-US" emma:confidence="0">
                  <emma:literal>on case</emma:literal>
                </emma:interpretation>
                <emma:interpretation id="interp3" emma:lang="en-US" emma:confidence="0">
                  <emma:literal>on cause</emma:literal>
                </emma:interpretation>
                <emma:interpretation id="interp4" emma:lang="en-US" emma:confidence="0">
                  <emma:literal>oncave</emma:literal>
                </emma:interpretation>
              </emma:one-of>
            </emma:emma>
          </inkml:annotationXML>
          <inkml:trace contextRef="#ctx0" brushRef="#br0">1165 709 661 0,'18'-24'98'0,"3"8"-96"16,5 5 8-16,7 0 4 15,6 9-7-15,-1 2-3 16,4 0-1-16,-7 0 0 15,-2 24 0-15,-15 2-3 16,-12 7 0-16,-6-2 0 16,0 7 1-16,-13-9 3 15,-25 1-1-15,-9-9 3 16,-9-10-4-16,7-6 2 16,8-5-1-16,12 0 1 15,4-5 2-15,17-21 0 16,5-10-3-16,3-3-3 0,0-8-1 15,24 5-11-15,20 8-29 16,-14 28-84-16,-9 6-472 16</inkml:trace>
          <inkml:trace contextRef="#ctx0" brushRef="#br0" timeOffset="326.7308">1566 636 588 0,'21'0'138'16,"-16"0"-133"-16,8 0-1 15,2 3 0-15,6 24 1 16,-3 11 0-16,-10 2-1 16,4-3-1-16,-9-2 0 0,-3-9-1 15,0-6-2-15,0-10-2 16,0-5-6-16,0-5 2 16,3 0 6-16,9-5 1 15,9-27 2-15,2-13-3 16,13-4 1-16,3-4 2 15,-1 5 4-15,-2 14 4 16,-10 6 6-16,7 14 1 16,-12 12-3-16,0 2-6 15,-1 0-5-15,-4 13-1 16,-1 21-2-16,-10 14 1 16,1 1 0-16,3 2-1 15,-6-6-1-15,-3-31-18 0,3-11-106 16</inkml:trace>
          <inkml:trace contextRef="#ctx0" brushRef="#br0" timeOffset="1068.532">2620 531 89 0,'16'-40'676'16,"-16"29"-645"-16,0-1 1 15,0 4-4-15,-21 3-19 16,-12 5-4-16,-11 0-2 0,-10 0-3 16,0 28 0-1,7 14 0-15,-1 6 0 0,10 0 0 16,11 3 0-16,10-4 0 16,14-4-1-16,3-6 1 15,0-10 0-15,29-7 0 16,22-12-1-16,13-8-7 15,11 0-16-15,-1 0-20 16,-2-23-61-16,-5 5-61 16,-10 0-117-16,-6 4 42 15,-7 6 241-15,-14 2 100 16,-6 4 149-16,-9-1-100 16,-12 3-14-16,9-3-55 15,-6-2-40-15,9-1-10 16,8-2-14-16,3-4-8 0,7 1-6 15,3-6 0-15,3-3 1 16,-3-2 1-16,0-5-1 16,-1-5 1-16,-6-5-3 15,2-4 0-15,-13 3-1 16,-10 4-2-16,-8 10 0 16,0 3 2-16,0 13-2 15,-24 6 1-15,-17 2-1 16,-13 0 2-16,1 31 0 15,-1 10 0-15,4 9 0 16,-1 3 0-16,13-1 0 16,17-9-7-16,9-18-17 0,12-8-9 15,0-14 19-15,33-3 10 16,11 0 3-16,9-24 1 16,4-11 0-16,5-4 1 15,1-5 1-15,-10-2-2 16,-5 6 2-16,-12 8 8 15,-13 14 13-15,-10 8 4 16,-13 10 3-16,0 0-10 16,0 0-14-16,0 10-6 15,0 27-1-15,-13 14 1 16,1 3 1-16,12 1-1 16,0-3 0-16,7-10-1 15,11-36-29-15,-5-6-97 0</inkml:trace>
          <inkml:trace contextRef="#ctx0" brushRef="#br0" timeOffset="1377.2529">3738 442 605 0,'3'-41'150'16,"-3"36"-99"-16,0 5-13 15,0 0-30-15,0 0-8 16,5 13-7-16,8 25 7 15,-8 10 1-15,1 3 1 16,3 0-2-16,-3-14 0 0,6-13 0 16,-3-13 0-1,11-11-2-15,13 0 2 0,9-24 0 16,6-18 12-16,-7-13-3 16,-2-4 5-16,-1-8-8 15,-2-1-1-15,0-5-5 16,-10 11 0-16,5 16-3 15,-11 23-6-15,-9 18-3 16,2 5-18-16,-13 0-57 16,0 24-375-16</inkml:trace>
          <inkml:trace contextRef="#ctx0" brushRef="#br0" timeOffset="1707.5083">4284 417 323 0,'18'21'116'0,"2"-17"3"0,8-4-4 15,11 0-52-15,-1 0-36 16,3-4-17-16,4-13-3 16,-7-5 1-16,-8-4-1 15,-6-1 2-15,-9-8 0 16,-7-3-2-16,-8-3-4 16,0 7-1-16,0 13 0 15,0 10 6-15,-11 11-1 16,-22 0-6-16,-8 11-1 15,-18 31 0-15,-1 15 0 16,-6 7 0-16,12-5 1 16,26-1 0-16,7-4-1 0,21-9 0 15,0-4 0-15,0-12 1 16,36-8 0-16,8-12 1 16,12-9 1-16,16 0 0 15,5 0-3-15,-45-11-8 16,4-6-26-16</inkml:trace>
        </inkml:traceGroup>
      </inkml:traceGroup>
    </inkml:traceGroup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3:49.70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4C5FFCF-1950-4A45-A179-45408B929DB6}" emma:medium="tactile" emma:mode="ink">
          <msink:context xmlns:msink="http://schemas.microsoft.com/ink/2010/main" type="inkDrawing" rotatedBoundingBox="7191,9397 8612,8771 8794,9184 7374,9811" semanticType="callout" shapeName="Other">
            <msink:sourceLink direction="with" ref="{6AF375AE-2D9F-4F83-8654-A69A9966BA33}"/>
          </msink:context>
        </emma:interpretation>
      </emma:emma>
    </inkml:annotationXML>
    <inkml:trace contextRef="#ctx0" brushRef="#br0">2148 996 161 0,'-3'4'101'0,"3"-1"-94"16,0-3-7-16,0 0 14 15,0 0 2-15,0 0-6 16,0 0 11-16,0 0 12 15,0 0-5-15,0 4 11 0,0 4 1 16,0 1-12-16,5-1-5 16,1 3-2-16,9-1 0 15,3 1-7-15,3-1 10 16,9-2 0-16,-4 1-3 16,10-3-7-16,-3-1-11 15,-7 0 4-15,7 0-4 16,-7 0-3-16,5 3 0 15,-5-4 2-15,7-2-1 16,-7-2 1-16,10 0 3 16,0 0-4-16,2 0-1 15,-2 0 3-15,-3-6-3 16,-1-2 0-16,4 1 0 0,-6-1 0 16,-4 3 2-1,5 1-2-15,-5-1 0 0,-5 3 0 16,-1-4 0-16,5 0 1 15,-4 2-1-15,5-4 0 16,-5-1 0-16,12 1 3 16,-7-3-3-16,4-2 0 15,-4 3 0-15,2-5 0 16,-7 0 0-16,-1 2 0 16,-5 0 2-16,-1-1-2 15,1 4 1-15,6-7-1 16,-3 0-1-16,3 0 1 0,-3-2 0 15,-1-2 0 1,1 0 1-16,-5-1 2 0,-5-3-3 16,7 1 3-16,-9-2 0 15,6 0 4-15,-6-1 1 16,6-1-4-16,-6 2-1 16,9-1 1-16,-7-5-1 15,4 3-2-15,1-1 4 16,-5 4-3-16,4 2-1 15,-3 5 2-15,-7 0 1 16,5 0-2-16,-4 3 0 16,0 3 1-16,-3 2 1 15,0 6-1-15,0 2 1 16,0 3-1-16,0 0-3 16,0 0-1-16,0 0-3 0,0 0-20 15,0 0-57-15,0 3-304 16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3:48.23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BC6D675-2C57-4951-BF71-163F737146C5}" emma:medium="tactile" emma:mode="ink">
          <msink:context xmlns:msink="http://schemas.microsoft.com/ink/2010/main" type="inkDrawing" rotatedBoundingBox="5537,12360 5553,10960 5758,10963 5742,12362" shapeName="Other"/>
        </emma:interpretation>
      </emma:emma>
    </inkml:annotationXML>
    <inkml:trace contextRef="#ctx0" brushRef="#br0">508 2574 299 0,'0'-9'88'16,"0"1"-45"-16,0-4-22 16,0 5 15-16,0 1-2 15,0 6-6-15,0 0 11 16,0 0 2-16,0 0-19 16,0 0-8-16,0 0 4 15,0 0-2-15,0 0-6 0,0 0-8 16,0 0-2-16,0 0-3 15,0 6 1-15,5 13 2 16,13 2 0-16,0 3 3 16,3-1-1-16,-3 7-1 15,2-5 2-15,-2 1-3 16,-5-2 1-16,-5 3-1 16,2 2 2-16,-2 0-2 15,-8 4 2-15,9-1 0 16,-6 0-2-16,-3-3 4 0,0 6-4 15,0 3 0 1,0 1 0-16,0 4 1 16,0-4 2-16,0 0-3 0,0-7 0 15,0-5 0-15,0-3 0 16,0-5 0-16,0 1 0 16,0 5 1-16,0-1-1 15,0 11 0-15,0 7 1 16,-12 7-1-16,1 4 2 15,-14-5 0-15,11-4-2 16,-1-10 2-16,3-4-2 16,6-10 1-16,-6-1-1 15,9 0 0-15,-3 1 0 16,-6 3 0-16,4 2 1 16,-5 3-1-16,-2 3-1 0,-3-8 1 15,7-2 1-15,-1-5 1 16,6-10-2-16,6-6-2 15,0 0-133-15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6:03.89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9553119-21B7-4344-B408-7A6AE173B05C}" emma:medium="tactile" emma:mode="ink">
          <msink:context xmlns:msink="http://schemas.microsoft.com/ink/2010/main" type="inkDrawing" rotatedBoundingBox="21430,7894 25576,7735 25579,7819 21434,7978" semanticType="underline" shapeName="Other">
            <msink:sourceLink direction="with" ref="{94BBD0CF-56D6-4C11-AC80-4FD6E3C590F3}"/>
          </msink:context>
        </emma:interpretation>
      </emma:emma>
    </inkml:annotationXML>
    <inkml:trace contextRef="#ctx0" brushRef="#br0">-1 145 228 0,'3'0'108'16,"-1"0"-95"-16,11 0-3 16,-5 0 6-16,10 0 3 15,-3 0-1-15,3 0 9 16,-6 0 13-16,-1 0 18 16,2 0-7-16,2 0-23 15,-1 0-15-15,4 0-6 16,2 0-5-16,8 0 0 0,-2 0 2 15,7 0-2 1,-7 0-2-16,7 0 2 0,6 0-2 16,-3 0 0-16,5 0 0 15,0 0 2-15,-2 0-1 16,9 0-1-16,-9 0 0 16,-1 0 0-16,-2 0 0 15,0 0 0-15,-4 0 0 16,4 0 0-16,2 0 0 15,4 0 0-15,6 2 0 16,6 3 0-16,-5-2 0 16,8 0 0-16,-1-1 2 15,10 1-2-15,-6-1 0 16,-4-2 0-16,-9 0 0 16,4 0 0-16,-10 0 0 0,10 0 0 15,-4 0 0-15,4 0 0 16,6 0 0-16,-1-5 0 15,-6-5 2-15,3 1-2 16,4-4 0-16,-3 5-2 16,-1-2 2-16,-6-4 0 15,2 6 3-15,-8-4-3 16,10 5 0-16,-4-1-1 16,9 6 1-16,1 0 0 15,-1-2 0-15,1 4 0 16,-10 0 0-16,-2 0 0 15,-9 0 0-15,-10 0 1 0,0 0-1 16,2 0 0-16,1 0 0 16,4-2 0-16,5 0 2 15,11-4-2-15,-5 3 0 16,9 1-2-16,-3 2 2 16,1-4 0-16,3 2 0 15,-7 2 0-15,1-3 0 16,-9 3 0-16,-1 0 0 15,1 0-1-15,-3 0 1 16,2 0 0-16,6 0 1 16,10 0-2-16,5 0 1 15,10 0 0-15,-7 0 0 16,0 0 0-16,-3 0 0 0,-5 0 1 16,0 0-1-16,-13 0-1 15,3 0 1-15,5 0 0 16,-5-2 3-16,-3-1-3 15,-5-2 0-15,-9 0 0 16,-16 1 0-16,-11 0 0 16,0 0 7-16,0 2-7 15,-29 0-88-15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3:46.28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D6D7E25-E8F2-4E6B-8EC4-7502DEBD4E3A}" emma:medium="tactile" emma:mode="ink">
          <msink:context xmlns:msink="http://schemas.microsoft.com/ink/2010/main" type="inkDrawing" rotatedBoundingBox="6666,13552 7693,14462 7425,14764 6398,13855" semanticType="callout" shapeName="Other">
            <msink:sourceLink direction="with" ref="{6AF375AE-2D9F-4F83-8654-A69A9966BA33}"/>
          </msink:context>
        </emma:interpretation>
      </emma:emma>
    </inkml:annotationXML>
    <inkml:trace contextRef="#ctx0" brushRef="#br0">1333 5431 252 0,'0'-6'103'0,"0"6"-28"0,0-5 6 16,0 5-17-16,0 0-23 16,0 0-17-16,0 0-1 15,0 0 0-15,0 0-10 16,0 0-1-16,0 0 4 15,0 0 0-15,0 0 1 16,0 0-6-16,0 0-3 16,0 0-5-16,0 0-3 15,0 0 0-15,0 0 0 16,0 0-1-16,0 0 0 0,0 0 0 16,0 0 0-1,3 0 0-15,12 0 0 0,3 0 1 16,3 0 1-16,9 0-1 15,-7 0 1-15,1 0-1 16,3 0 0-16,-3 0 0 16,-1 0 1-16,1 0-1 15,6 0 0-15,-7 0 1 16,8 0-1-16,-5 0 0 16,-5 0 1-16,6 0-1 15,-9 0-1-15,3 0 1 16,-3 2 0-16,-5 1-1 15,15 3 2-15,-10-2-1 16,0 4 0-16,0-6 0 0,-7 4 0 16,7-2-1-16,-6-2 1 15,-4 1 1-15,10 2 1 16,-5 0-2-16,5 0 0 16,0 4-1-16,-1 1 1 15,-3 4-1-15,11 2 2 16,-11 3 0-16,1-4-1 15,3 2 0-15,-3-1 0 16,-7-3-2-16,7 0 2 16,-2-3 0-16,-5 2 0 15,7-1 0-15,-2-1 0 16,-5 1 0-16,4 2 1 16,-3-3-1-16,0 4 0 0,0 5 0 15,6-3 0-15,-7 2-1 16,7 2 1-16,0-1 1 15,-6-2 0-15,6 0-1 16,-6-1 0-16,0-1 0 16,-7-5 0-16,8 3 0 15,-4 0 0-15,-4-2 0 16,8 4 0-16,-5-1 0 16,-2-4 0-16,0 7 0 15,4-4-1-15,-7 0 1 16,3 3 0-16,-1-5 0 15,-2 2 0-15,3 2 0 0,-3-5 0 16,3 6 1 0,-3 0-1-16,0-1 0 0,0 2 0 15,0-1 0-15,0-3 0 16,0 6 0-16,0-4 0 16,0-1 0-16,0-1 0 15,0-2 0-15,0-1 0 16,0-7 1-16,0 3-1 15,0-6 0-15,0 6 0 16,3-4 0-16,-3 0 0 16,7 4-1-16,-5 2 1 15,-2 6 0-15,0-12-10 16,0 6-64-16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5:22.36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2C9E7EB-FC90-46E2-AAAA-E0797345801C}" emma:medium="tactile" emma:mode="ink">
          <msink:context xmlns:msink="http://schemas.microsoft.com/ink/2010/main" type="writingRegion" rotatedBoundingBox="22750,13615 22904,13615 22904,13768 22750,13768">
            <msink:destinationLink direction="with" ref="{401DF9BB-88DA-4CE6-A906-4213D2DFD290}"/>
            <msink:destinationLink direction="with" ref="{EC7FD9F8-4F28-4652-9316-42A38AAAE009}"/>
          </msink:context>
        </emma:interpretation>
      </emma:emma>
    </inkml:annotationXML>
    <inkml:traceGroup>
      <inkml:annotationXML>
        <emma:emma xmlns:emma="http://www.w3.org/2003/04/emma" version="1.0">
          <emma:interpretation id="{9E827A6C-36EC-4F12-9FFA-84BC2D72D761}" emma:medium="tactile" emma:mode="ink">
            <msink:context xmlns:msink="http://schemas.microsoft.com/ink/2010/main" type="paragraph" rotatedBoundingBox="22750,13615 22904,13615 22904,13768 22750,137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699904-AF67-4A66-8C22-31AD2C632249}" emma:medium="tactile" emma:mode="ink">
              <msink:context xmlns:msink="http://schemas.microsoft.com/ink/2010/main" type="line" rotatedBoundingBox="22750,13615 22904,13615 22904,13768 22750,13768"/>
            </emma:interpretation>
          </emma:emma>
        </inkml:annotationXML>
        <inkml:traceGroup>
          <inkml:annotationXML>
            <emma:emma xmlns:emma="http://www.w3.org/2003/04/emma" version="1.0">
              <emma:interpretation id="{C54EC1FC-5E08-40EC-8E79-9ED14B95D9D2}" emma:medium="tactile" emma:mode="ink">
                <msink:context xmlns:msink="http://schemas.microsoft.com/ink/2010/main" type="inkWord" rotatedBoundingBox="22750,13615 22904,13615 22904,13768 22750,13768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N</emma:literal>
                </emma:interpretation>
                <emma:interpretation id="interp2" emma:lang="en-US" emma:confidence="0">
                  <emma:literal>D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a</emma:literal>
                </emma:interpretation>
              </emma:one-of>
            </emma:emma>
          </inkml:annotationXML>
          <inkml:trace contextRef="#ctx0" brushRef="#br0">802 572 114 0,'-5'0'82'0,"-5"0"-61"16,2 0 0-16,5 0 24 15,-6 0 15-15,3 0 6 16,3 0 7-16,3 0 3 16,0 0-29-16,0 0-14 15,0 0-15-15,0 0-6 16,0 0-7-16,0 0-5 16,0 0 0-16,0 0 13 15,0 0-9-15,0 0 1 0,0 0-1 16,0 0 0-1,0 0-2-15,0 0-2 0,0 0-4 16,0 0 2-16,9 0 2 16,0 0 0-16,2 0-3 15,2 10-4-15,-1 7-6 16,-9-2-3-16,-3 5 16 16,0-4-4-16,0-1 4 15,0 1-10-15,-15-4-5 16,-9-2-30-16,-6-5-48 15,12-5-45-15,7 0 122 16,1 0 16-16,8-10 10 0,2-11-4 16,0 2 2-16,0-5-8 15,0 2 21-15,0 3 16 16,5 3-19-16,10 2-4 16,0 10 3-16,3 0-17 15,0 4 0-15,-9 0 0 16,6 0 0-16,0 0 0 15,0 0 0-15,-9 6-5 16,2 5-4-16,1 3 4 16,-6 3 5-16,0-2 0 15,-3-3 11-15,0 5-5 16,0-6 5-16,0-4-6 16,0-1 4-16,-18-2-1 0,0-2-1 15,-3-2-1 1,6 0-6-16,4 0 0 0,11-2-46 15,0-10-133-15</inkml:trace>
        </inkml:traceGroup>
      </inkml:traceGroup>
    </inkml:traceGroup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3:36.73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01DF9BB-88DA-4CE6-A906-4213D2DFD290}" emma:medium="tactile" emma:mode="ink">
          <msink:context xmlns:msink="http://schemas.microsoft.com/ink/2010/main" type="inkDrawing" rotatedBoundingBox="18375,6956 31359,8172 30302,19452 17319,18235" hotPoints="17280,13709 20027,9385 27283,8460 29426,14558 22168,18412 17825,12792" semanticType="underline" shapeName="Hexagon">
            <msink:sourceLink direction="with" ref="{E2C9E7EB-FC90-46E2-AAAA-E0797345801C}"/>
            <msink:sourceLink direction="with" ref="{3C0019D5-A13E-4760-91F7-FA4C1D9BC29E}"/>
            <msink:sourceLink direction="with" ref="{7A8BD716-F40F-41C6-AE5F-333FE662958F}"/>
            <msink:sourceLink direction="with" ref="{2382C684-04B9-41A2-99F9-2EAA66EA55F3}"/>
          </msink:context>
        </emma:interpretation>
      </emma:emma>
    </inkml:annotationXML>
    <inkml:trace contextRef="#ctx0" brushRef="#br0">-5776-4084 165 0,'0'3'101'0,"0"-3"-21"16,0 0-14-16,-3 0-5 0,0 0-20 15,3 3-18-15,-6-1 3 16,6 1-12-16,-3-3-5 16,3 0-3-16,0 0 5 15,0 0-3-15,0 0 0 16,0 0 0-16,0 0 1 15,0 0 1-15,0 0 0 16,0 0 2-16,0 0 3 16,0 0-2-16,0 0-1 15,0 0-3-15,0 0 0 16,0 0-5-16,0 0 1 16,0 0-4-16,0 0 4 0,0 0-3 15,0 0 4-15,0 0-2 16,0 0 0-16,0 0 0 15,0 0 0-15,0 2-1 16,0-2-3-16,0 0 1 16,0 0 0-16,0 0 1 15,0 0 5-15,0 0 2 16,0 0-2-16,0 0-1 16,0 0-2-16,0 0-3 15,0 0-1-15,0 0 0 16,0 0 0-16,0 0 0 15,0 0 1-15,0 0 0 16,0 0-1-16,0 0 1 0,0 0 1 16,0 0-1-16,0 0 0 15,0 0 0-15,0 0-1 16,0 0 0-16,0 0-1 16,0 4 1-16,0-2 0 15,3 3 0-15,27 7 0 16,14 0 3-16,7 7-1 15,8 3 0-15,10 3 0 16,-4 9 1-16,9-3-1 16,4 3-1-16,-7-1 2 15,-6 2-3-15,-3-3 0 16,-6-1 1-16,1-3 0 0,-1-1 0 16,-5-2 0-1,3 3-1-15,-10-3 1 0,7 1 0 16,-7-1-1-16,7 1 1 15,-9-2-1-15,-1-3 1 16,-2 4-1-16,-4-1 0 16,1 0 1-16,0 2-1 15,-4 6 0-15,6-2 0 16,5 5 0-16,1-3 0 16,0 3 0-16,7-4 0 15,-4 0 0-15,4 0 0 16,3-7 1-16,-7 3-1 15,7-3 0-15,-4 0 0 16,4 0 0-16,-7 3 0 16,7-1-1-16,0 1 1 0,-8-6 0 15,5 6 0-15,-4-9 0 16,2 4 1-16,-5 0-1 16,4-3 0-16,-7-1 0 15,3 4-1-15,7-1 1 16,-4 0 0-16,4 3 0 15,6 0 1-15,-4 0-1 16,-3 0 0-16,4-2 0 16,-3-1 0-16,2 1 0 15,-11-1 0-15,2-2 0 16,-6-3 0-16,-2 3 0 16,0-4 0-16,-3 2 0 0,-7 2 0 15,1-2 0 1,0 2 0-16,2 0 0 0,-1-2 0 15,-5-1 0-15,0-6 0 16,-5 4 0-16,0-3 0 16,-3-3 0-16,3 2 0 15,-2 1 0-15,-8-3 0 16,7-1 0-16,-9-1 0 16,3-1 0-16,-6-1 0 15,-3-2 0-15,3-2 1 16,-3 0-1-16,0 0 0 15,2 0 0-15,-2 0 0 0,0 0 1 16,0 0-1 0,0 0 0-16,3 0 0 0,-3 0 0 15,0 0 1-15,7 0-1 16,-7 0 0-16,3 0 1 16,0 0 0-16,2 0 0 15,7-6 1-15,4-7 0 16,-5 0-2-16,1 2 1 15,3-3 1-15,-4 4-2 16,2-3 1-16,5-1 0 16,-1 0 1-16,-5 2-2 15,5-2 0-15,-1 4 0 16,-1-1 0-16,3 3 0 0,-7 0 0 16,4-3 0-1,3-3 0-15,2-1 0 0,8-1 0 16,-5-2 0-16,4-5 0 15,3 5 0-15,-4-6 0 16,4 0 0-16,-3-1 0 16,0 2 0-16,-3-1 0 15,5-4 0-15,1 2 0 16,3 0 0-16,-7-1 1 16,7 3-1-16,-4 0 0 15,7-4 0-15,5 1 0 16,8 1-1-16,-5-3 1 15,7 2 0-15,-5-2 0 16,8-4 0-16,-3 7 0 0,-4-1 0 16,1 3 0-16,-4 0 0 15,5 3 0-15,-5-3 0 16,7-4 0-16,-4 4 0 16,6-4 0-16,4-2 0 15,-1-3 0-15,-2 2 0 16,-2-1 0-16,2 0 0 15,-3 5 0-15,-4 0 0 16,1 3 0-16,-4-5 0 16,10 2 0-16,0-5 0 15,5 0 0-15,0 3 0 16,-2-1 0-16,-3 5 0 16,-8 4 0-16,3 0 0 0,-11-3 0 15,6 5 0-15,5-5-2 16,-5 4 2-16,9-8 0 15,-6 1-1-15,2-2 1 16,0 1-1-16,-1 5 1 16,-4-1 0-16,5 4-1 15,-8 0 1-15,0 1-1 16,3-2 1-16,2-6 0 16,-7 3 0-16,-1-2 0 15,6-2 0-15,4 0 0 16,2-3 0-16,1 0 0 15,3 1 0-15,-10 4 0 0,-5-1 0 32,-4 5 0-32,-2-2 0 0,-6 3 0 0,3 2 0 15,-7-1 0-15,1 2 0 16,-4 3 0-16,-2 0 0 16,0 5 0-16,-5 2 0 15,-2 1 0-15,4 4-1 16,-3 0 1-16,-6 0 0 15,-3 3 0-15,-3 0 0 16,2 0-1-16,-2 0 0 16,0 0 0-16,0 0 0 15,0 0 1-15,0 0 0 16,0 0 0-16,0 0 0 0,0 0 0 16,0 0 0-1,0 0 0-15,0 0 0 0,0 0-1 16,0 0 1-16,0 0-2 15,0 0 2-15,0 0-1 16,0 0 1-16,0 0-1 16,0 0 1-16,0 9 1 15,0-2-1-15,0 7 1 16,0-4-1-16,0 4 0 16,0-4 2-16,-2 1-2 15,-1-1 0-15,-3-2 0 16,6 4 1-16,-12-1-1 15,6-1 0-15,4 4 0 16,-8-2 0-16,7 2 0 0,-2 5 0 16,-8-3 0-16,8 2 0 15,-10 10 0-15,9-1 1 16,-12 1-1-16,0 4 0 16,3 3 0-16,0-3 0 15,7 6 1-15,-7-2-1 16,2 0 0-16,5 2 0 15,2-2 0-15,-6 2 0 16,-3 3 0-16,6 0 1 16,-8 3-1-16,1 4 0 15,4-1 1-15,1 8-1 16,-7 2 0-16,-3-2 1 16,3 2-1-16,1-4 0 0,-1 1 0 15,-3-4 1-15,-2 3-1 16,-8 2 1-16,8-4-1 15,-7-2 0-15,9 3 0 16,-3-4 0-16,4 4 0 16,-8 5 0-16,5 2 1 15,-1 6-1-15,4-2 0 16,-1 1 0-16,3 1 0 16,-3-6 0-16,6 0 1 15,3-4 1-15,6-1-1 16,4-1 0-16,-8-2 0 15,4-3 0-15,4 0 0 0,-1-2 0 16,0 2 0-16,-7-2-1 16,5 3 1-16,-5-5 0 15,2-2-1-15,-2-3 0 16,2-8 1-16,3 1-2 16,-8 3 1-16,8 1 0 15,-8 0 1-15,8 4-1 16,-10 3 1-16,2-3-1 15,2 3 1-15,-1-4-1 16,4-3 0-16,-5 4 0 16,1-2 0-16,1 2 0 15,-4 2 0-15,-1 1 0 16,-2-2 1-16,-5-2-1 0,2 4 1 16,-2 0-1-1,2 3 0-15,-4-3 0 0,5 1 0 16,2-2 0-16,0-2 0 15,7-1 0-15,-1-2 0 16,-4-2 0-16,5 3 0 16,-1-1 0-16,-3-2 1 15,4 2-1-15,-7 1 0 16,3-1 0-16,0 4 0 16,4-4 0-16,-2 2 0 15,8-1-1-15,-5-3 1 16,4 0 0-16,4-2 0 15,-1-2 0-15,-4-3 0 16,2-3 0-16,2 1 0 0,3-3 0 16,0-5 0-16,0-4 0 15,0-6 0-15,0-6 0 16,0 0 0-16,0-2 1 16,0 0-1-16,0 0 0 15,0 0 1-15,0 0 0 16,0 0 1-16,0 0 0 15,0 0 0-15,0 0-1 16,0 0 1-16,0 0-1 16,0 0 0-16,0 0-1 15,0 0 0-15,0 0-1 16,0 0 1-16,0 0 0 16,0 0 0-16,0 4 0 0,0-2 0 15,0 4 0-15,0-1 0 16,0 1 0-16,0 1 0 15,0 4 0-15,5 3 0 16,10-2 0-16,3 8 0 16,6 1 1-16,9 3-1 15,5 0 1-15,4 1-1 16,-1-2 0-16,7 1 1 16,-9-1 0-16,-10 2-1 15,1-1 0-15,-4 0 0 16,5 1 2-16,-8-1-2 15,10 0 0-15,3 3 0 0,5-4 0 16,3 4 0-16,16-1 1 16,9 2-1-16,8-1 0 15,15-6 0-15,6 0 1 16,3-4-1-16,-4-2 0 16,-4 4 0-16,-4-2 1 15,-9-1-1-15,-3 1 0 16,1 3 0-16,-4 3 0 15,0 7 0-15,6 5 0 16,10 5 0-16,-5 5 0 16,10 4 0-16,1-1 0 15,-1 2 0-15,0-1 1 16,0 1-1-16,0-4 0 0,0 3 0 16,-3-5 0-1,1 4 0-15,-11-3 1 0,5 2-1 16,-4-3 0-16,6 2 0 15,-9-1 0-15,-2 1 0 16,-1-3 0-16,-6-2 0 16,-11-4 0-16,-4-5 0 15,-2-1 0-15,-10-2 0 16,-3-1 0-16,-2-5 0 16,-3-1 0-16,-3-6 0 15,-4 1 0-15,1-5 0 16,-4 2 0-16,2-3 0 15,-10 0 0-15,2 0 0 16,-9-3 0-16,7 1 0 0,3 3 0 16,-6-4 0-16,6 2 0 15,-3-2 0-15,-3 0 0 16,3 1 0-16,-3-5 0 16,6 4 0-16,-13 0 0 15,7 1 0-15,0-1 0 16,-6-3 0-16,0 1 0 15,-9-4 0-15,0 1 0 16,0-3 0-16,0 0 0 16,0 0 1-16,0 0-1 15,0 0 0-15,0 2 0 16,0-2 0-16,0 0 0 16,0 0 0-16,0 4 0 0,0-4 0 15,0 2-1-15,-9 0 1 16,-20 6 1-16,-7-2-1 15,-3 2 1-15,-6-3-1 16,-5-3 0-16,-4 7 0 16,-2-4 0-16,2 1 0 15,0 2 0-15,7-2 0 16,-1-2 0-16,1 2 0 16,6-1 0-16,-4 3 0 15,6-2 0-15,-2-1 0 16,-6-3 0-16,-10 4-1 15,-17-1 1-15,-6 3-1 0,-4 3 0 16,-2 0-1 0,0-1 2-16,3-2-1 0,6-2 0 15,0-4 1-15,2 3 0 16,1 1-2-16,2-1 2 16,5 3 0-16,0-2 0 15,0 4 0-15,-8-2 0 16,-2 3 0-16,-12 4-1 15,-1-4 0-15,-1 3 0 16,-1-1 1-16,2-2-1 16,8-5 1-16,13-1 0 15,9-3 0-15,4-2 0 16,12 0 0-16,-2 0 0 0,2 0 1 16,0 0-1-1,-7 0 0-15,-5 0-1 0,-4 0 1 16,-8 0 0-16,0 4-1 15,-9 4 1-15,-3 0-1 16,-1 2 0-16,13-2 1 16,-1 0 0-16,7 3 0 15,3-3 0-15,2-1 1 16,4 0-2-16,6 0 1 16,-7-1 0-16,6 2 0 15,1-1 0-15,-1-4 0 16,1 3 0-16,-4-4 0 15,-6 10 0-15,1-7 0 16,-1 1-2-16,-2 0-1 0,-3 2 1 16,3-2 0-16,-7-1 1 15,1-2 0-15,6 0 1 16,-13-3 1-16,7 5-1 16,-6-5 0-16,2 2-1 15,4 4 0-15,6 3 1 16,2-1-2-16,3 2 0 15,-2-2-1-15,-1 3 0 16,-5 2 1-16,0-2-1 16,-9-1 0-16,-6 1 2 15,8-1 0-15,4-1 1 16,8-4 0-16,16-2 0 16,5-3 0-16,16 0 0 0,2 0 0 15,0 0 0-15,3 0 0 16,-1 0 0-16,-2 0 0 15,1 5 0-15,8-5 0 16,7 0 0-16,-1 0 1 16,3 0-1-16,0 0 1 15,0 0 1-15,0 0 0 16,0 0 0-16,0 0 0 16,-7 0-2-16,4 6 0 15,-2 2 0-15,-11 1 0 16,1 3 0-16,7 1 0 15,-4 0-1-15,3 7 1 0,-6 1 0 16,-3 8 0-16,0 6 0 16,0-1 0-16,1 4 1 15,6-1-1-15,-5 4 0 16,-2 1 0-16,1 4 0 16,1 3 1-16,-2 0-1 15,1 3 0-15,-4-4 1 16,-5 3-1-16,-2 2 0 15,-13 8 0-15,-3 5 1 16,-10 7 0-16,7 2-1 16,2-8 0-16,6 3 0 15,10-11 0-15,-4-3 0 16,3 3 0-16,3-1 0 0,4 7 0 16,-13 1 0-1,3 1 0-15,-3 3 0 0,7 2 0 16,-4-5 0-16,0 8 0 15,4-1 1-15,-7-2-1 16,-2-4 0-16,2-2 0 16,0 1 0-16,-5 3 0 15,2-3 0-15,1 2 0 16,-1-7 0-16,1-3 1 16,4-6-1-16,6-5 0 15,-6-12 0-15,14 0 0 16,-8-7 0-16,14 3 0 15,-13-1 0-15,6 3 0 16,-2 1 0-16,-10 7 0 0,9 1 0 16,-6-11 0-16,9-2 0 15,3-7 0-15,0-4 0 16,10 0 0-16,-7 6 0 16,0 4 0-16,-6 9 0 15,-5 1 0-15,-10 12 0 16,0-3 0-16,-5-2 1 15,2-6-1-15,-2 2 0 16,-4-8 0-16,16-9 0 16,-7 2 0-16,10-5 0 15,-2-4 0-15,7-2 0 16,1 5 0-16,-1-2 0 16,0 0 0-16,3 0 0 0,1-4 0 15,-1-1 0 1,5-1 0-16,5-4 0 0,8-7 0 15,0-2 0-15,0 0 0 16,0 0 0-16,0 0 1 16,-3 0 0-16,3 0 0 15,-3 0 0-15,-6 0 1 16,1 0 1-16,-8-13-3 16,-4-13 0-16,2-5 1 15,0-5-1-15,-3-8 0 16,6-1-1-16,7 2 1 15,-7-6 2-15,2 4-2 0,8-3 0 16,-8 0 0-16,8-5 0 16,2-5 0-16,0-5 0 15,3-8 0-15,0-13 0 16,0-5-1-16,3 5 2 16,5-2-1-16,5 5 0 15,5 1 0-15,-10 1 0 16,4 1 0-16,3-4 0 15,-9 6 0-15,-1-9 0 16,2-9 0-16,-7-8 1 16,0-5-1-16,0 4 0 15,0 1 0-15,0 3 0 16,0 13 0-16,0 0 0 16,0 3 1-16,11-2-1 15,2-6 0-15,2-2 0 0,-7-4 0 16,7-3 0-16,-9 11 0 15,6-2 0-15,-3-1 1 16,3-1-1-16,3-6 0 16,-4 8 0-16,7 3 0 15,3 11 0-15,4 4 1 16,-2 1-1-16,-2 2 0 16,-6-5 0-16,-4 9 1 15,1 1-1-15,1 7 0 16,-8 10 0-16,-5 5 0 15,0 6 0-15,0 5 1 16,0 3 0-16,3 1-1 0,-3 0 0 16,3-5 0-16,6 0 0 15,-6-4-1-15,12-5 1 16,-6 2 1-16,3-3-1 16,-7 2 0-16,11 3 0 15,-14 10 0-15,7 5 0 16,0 8 0-16,-9 5-1 15,3-7 1-15,9 2 0 16,-6-6 0-16,9-15-1 16,3 1 1-16,0-2 0 15,-4 0 1-15,1 8-1 16,-3 1 0-16,-6 7 0 16,-3 7 0-16,-1 6 0 0,5 0 1 15,-7 4-1-15,0-2 0 16,0 1 0-16,0-1 0 15,0 4 1-15,0-1-1 16,0-3 1-16,0 4-1 16,0-3 0-16,0 5 1 15,0 0-1-15,0 0 1 16,0 0-1-16,0 0 2 16,0 0-2-16,0 0 0 15,0 0 0-15,0 0 0 16,0 0 0-16,0 0 0 15,0-3 1-15,0-2 0 0,-9-1-1 16,-3 0-1-16,-15 2 1 16,1 2 0-16,-7-2-1 15,-3 4 1-15,0 0 0 16,7 0 0-16,-4 0 0 16,7 0 0-16,-10 0 0 15,-3 0 0-15,1 0 0 16,-10 0 0-16,1 0 0 15,-4 0 0-15,-3 0 0 16,4 0 0-16,-9 0 0 16,-7 0 0-16,-8 0 0 15,-6-1 0-15,0-9 0 16,-13 5 1-16,11-3-1 16,-8-3 0-16,10 1 0 15,0-9 0-15,-7 3-1 0,8-5 1 16,1-3 0-16,1 0 1 15,3-3-1-15,-3-2 0 16,2-1 0-16,-2 3 1 16,0 1-1-16,2 3 0 15,-5-5 0-15,3 4 0 16,-10 0 0-16,8 2 0 16,-14 4 0-16,1-4 0 15,9 1 0-15,-6 1 0 16,6-1-1-16,-9 3 1 0,-3-2 0 15,-3-3-1 1,3 5 2-16,2-7-2 0,19 4 2 16,6 0-1-16,-1 2 0 15,7 3 1-15,3-3-1 16,5 9 0-16,10-2 0 16,2 8 0-16,15 0 0 15,4 4 0-15,-5-2 0 16,8 2 0-16,-4 0-1 15,4 0 1-15,-11 0 0 16,8 0 0-16,-3-2 0 16,-7 2 0-16,9-4 1 15,-12 2-1-15,-2 2 0 16,-1-3 0-16,-15 1 0 16,-2-4 0-16,-3 1 0 0,-10-1 0 15,4 1 0 1,3-3 0-16,3 6 0 0,-7-4 0 15,9 4 0-15,3 2 0 16,13-4 0-16,15 3-1 16,5 1 1-16,9-3 0 15,9 0 0-15,-3 3 0 16,0 0 0-16,3 0 0 16,3 0 0-16,0 0 0 15,0 0 0-15,0-3 0 16,0 3 0-16,0-1 0 15,0 1-1-15,0-4 1 0,0 4-2 16,0 0 2-16,0 0 2 16,0 0-2-16,0-3 0 15,0 3 0-15,0 0 0 16,0 0 0-16,0 0 0 16,0 0 0-16,0-3 0 15,0 3 0-15,0 0-2 16,0 0 2-16,0 0 0 15,0-2 0-15,0 2 0 16,0 0 0-16,0 0-1 16,0 0 1-16,0 0 0 15,0 0 1-15,3 0-1 16,-3 0 0-16,0 0 0 16,0 0 0-16,0 0 0 0,0 0 0 15,6 0 0-15,-6 0 0 16,0 0 0-16,0 0 0 15,0 0 0-15,0 0 0 16,0 0 0-16,0 0 2 16,0 0-2-16,0-3 0 15,3 1-2-15,0-9 2 16,9-1 0-16,-3 3 2 16,-4-7-2-16,8 2 0 15,5-2 0-15,-10-3 0 16,10-2 0-16,-3-1 0 0,0-4 0 15,6-4 0 1,-3-1 0-16,2-2 0 0,-2 3 0 16,0 1 1-16,-10 0-1 15,13-3-1-15,-3-5 1 16,0-2 0-16,3-3 0 16,-4-2 0-16,4-4 0 15,7 1 0-15,-5-1 0 16,7-3 0-16,-1 0 0 15,7 0 0-15,-5 1 0 16,0-9 0-16,5 6 0 16,3-4 0-16,2 1 0 15,4 5 0-15,-3-2 1 16,-4 8-1-16,1 2 0 16,-3 6 0-16,-10-1 0 0,4-3 0 15,-4-4 0-15,8-6 0 16,4-2 0-16,1-6 0 15,-1 3-1-15,1 0 1 16,-1 6 1-16,1 3-1 16,-6-1 0-16,-4 0 0 15,4 0 0-15,0-1 0 16,-7-2 0-16,7 2 0 16,-6-5 0-16,6 1 0 15,0-1 0-15,-7 8 0 16,7 1 0-16,-7 2 0 15,7 1 0-15,-6-1 0 0,8 0 0 16,1-3 0-16,0 4 0 16,3-1 0-16,-4 1 0 15,-11 3 0-15,-1 2 0 16,-2 3 0-16,4 2-1 16,-5 0 1-16,-2 2 1 15,3 1-1-15,-3-6 0 16,3-1 0-16,-3-3 0 15,2 2 0-15,1-4 0 16,-3 4 0-16,2-1-1 16,1-1 1-16,-3 4 0 15,0-1 0-15,0 5 0 0,-7 2 0 16,4-1 0 0,3 2 0-16,3 0 0 15,-1-4 0-15,-2 1 0 0,10-5 0 16,-8 4 0-16,4-6 0 15,-3 4 0-15,-1-3 0 16,1 1 0-16,0 5 0 16,3 1 0-16,-10 5 0 15,1 2 0-15,0 5 0 16,-6-7 0-16,3 4 0 16,6-3 0-16,-3 0 0 15,-4 2 0-15,2 1 0 16,5-1 0-16,-3 1 0 15,3-6 0-15,-7 3 0 16,7-2 0-16,-3 3 0 0,3-3 0 16,0 3 0-16,-3 1 0 15,-4-2 0-15,4 5 0 16,3-5 0-16,0 5 0 16,-3-3 0-16,3 1 0 15,-7 3 0-15,7-3 0 16,-3 2 0-16,3 0 0 15,-10 0 0-15,4 9 1 16,-9 0-1-16,-3 4 1 16,0 3-1-16,0 1 0 15,3-2 0-15,-3-1 0 16,3 3-1-16,-3 2 1 0,0-3 0 16,0 3 0-16,0 0 0 15,0 0-1-15,0 0-2 16,0 0-7-16,0 8-15 15,-11 3-60-15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5:13.78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2B09ECC-F0B9-41E5-A8F0-331256749284}" emma:medium="tactile" emma:mode="ink">
          <msink:context xmlns:msink="http://schemas.microsoft.com/ink/2010/main" type="inkDrawing" rotatedBoundingBox="23453,10041 24769,9420 25287,10520 23971,11140" semanticType="callout" shapeName="Other">
            <msink:sourceLink direction="with" ref="{ED784B4D-6854-4683-BDFC-A7A03BD26A3E}"/>
          </msink:context>
        </emma:interpretation>
      </emma:emma>
    </inkml:annotationXML>
    <inkml:trace contextRef="#ctx0" brushRef="#br0">1566-3080 192 0,'-3'-6'179'0,"3"6"-150"15,0-2-8-15,0 2 54 16,0 0-13-16,0 0-26 15,0 0-17-15,0 0-7 16,0 0-1-16,0 0 8 16,0 0-1-16,0 0-4 15,0 0 0-15,0 0-3 0,0 0-3 16,0 0-1-16,0 0 7 16,0 0 1-16,0 0 1 15,0 0-9-15,0 0 0 16,0 0-1-16,0 0-3 15,0 0-1-15,0 0 2 16,0 0-1-16,0 0 0 16,0 0 0-16,0 0-2 15,0 0-1-15,0 0-1 16,-3 0-1-16,3 0 2 16,0 0 2-16,0 0-1 15,0 0-1-15,0 0 2 0,0 0-2 16,0 0 2-16,0 0-1 15,0 0-1-15,0 0 0 16,0 0 0-16,0 0 0 16,0 0 0-16,0 0 1 15,0 0-1-15,0 0-2 16,0 0 1-16,0 0 0 16,0 0-2-16,-2 0 1 15,2 0 1-15,0 0 1 16,-3 0-3-16,-4 13 3 15,4 5 1-15,0 7 1 16,3 1 0-16,0 7-2 16,0 5 1-16,0 1 0 15,0 2-1-15,0-3 0 16,0-7 0-16,0-7 1 0,0-5 0 16,3-4-1-16,10-1-2 15,-8 0 2-15,10 3 1 16,0 3 0-16,-4-2-1 15,7 6 0-15,0-2 0 16,0 4 0-16,-3 2 0 16,6-4 1-16,-13-1-1 15,5-1 0-15,-1-3 0 16,-6-3 0-16,-4-6 0 16,1 1 0-16,-3-5 0 0,10 4 0 15,-7-2 0 1,2 0 0-16,7 6 1 0,-6-6-1 15,6 5 0-15,-1 0 0 16,2-2 0-16,5 2-1 16,0-3 0-16,-3 2 0 15,-4-4 0-15,4 0 1 16,0-3-1-16,3 3 0 16,-7-2 1-16,1-2-1 15,4 0 0-15,-5 4 1 16,4-6 0-16,3 6 1 15,2-3 0-15,1-1-1 16,7 1 1-16,-5 0-1 16,1 0 0-16,-4 0 0 15,8-1 0-15,-8-2 1 0,1 4-1 16,0-4 0-16,2 0 1 16,5 2-1-16,-5-3 0 15,-5-1 1-15,3 0-1 16,-3 0 0-16,2 0 0 15,-5 0 0-15,-3 0 0 16,3 0-2-16,0 0 2 16,0 0 2-16,-1 0-2 15,-2-7 0-15,6-1 1 16,0-3-1-16,-3 3 2 16,3 1-2-16,-7 1 0 15,4-2 0-15,0 3 0 0,3-1 0 16,-9 0 1-16,6 2-1 15,3-2 0-15,-3 1 0 16,-4 2-1-16,4-5 1 16,0 3 2-16,0-3-2 15,-4 0 0-15,5 0 0 16,-4 1 0-16,-1-1 0 16,-1-2 0-16,-2 3 1 15,4-1-1-15,-3-3 1 16,0-1-1-16,-6 1 0 15,2-1 0-15,8-1 0 16,-10 0 0-16,-1-4 1 16,11-1 0-16,-10-1-1 15,9 1 0-15,-7-2 0 16,4 5 1-16,0-1-1 0,-6 0-1 16,0 2 1-16,-3 1 0 15,0-3 0-15,0-1 0 16,3 3 0-16,-3-9 1 15,7 1-1-15,-5 2 2 16,-2-2-2-16,3 3 0 16,0 1 0-16,-3-1 0 15,0 3 0-15,3 2 0 16,-3 2-2-16,0-3 2 16,0 5-1-16,0-4 1 15,0 1 1-15,0-3-1 16,0-3 2-16,0 4-2 0,0-4 0 15,0 0 0-15,0 0 2 16,0-2-2-16,0 0 0 16,0-1-1-16,0-1 1 15,-3 1 0-15,3 0 0 16,-3 1 0-16,3 0 1 16,0-2-1-16,0 8 2 15,-3-1-2-15,3 3 0 16,-2 2 0-16,-5 3 0 15,4 3 2-15,3-1-1 16,-3 2 2-16,0-5-1 16,1-1-1-16,-8-4 0 15,7 0 0-15,0-2 0 0,-2 3 0 16,-5 2 0-16,8 1 0 16,-1 7 2-16,0 1-3 15,3-2 1-15,-7 4-1 16,7 0 0-16,0 0-1 15,0 0 1-15,-5-6 1 16,2-1 0-16,-10-4-1 16,5-2 0-16,-1 0 0 15,0 2 1-15,0 0-1 16,3 7 0-16,1-2 0 16,2 0 0-16,-4 4 0 15,4 0 0-15,3 2-1 0,0 0 0 16,0 0 0-16,0 0-5 15,0 0-2-15,0 0-7 16,0 0 5-16,0 0-4 16,0 0-8-16,0 0-19 15,0 0-40-15,0 0-256 16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5:16.54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DE31539-C05B-4DA8-80B2-B89D873F45A1}" emma:medium="tactile" emma:mode="ink">
          <msink:context xmlns:msink="http://schemas.microsoft.com/ink/2010/main" type="inkDrawing" rotatedBoundingBox="26638,11363 27288,12866 25876,13476 25226,11973" semanticType="verticalRange" shapeName="Other">
            <msink:sourceLink direction="with" ref="{3C0019D5-A13E-4760-91F7-FA4C1D9BC29E}"/>
          </msink:context>
        </emma:interpretation>
      </emma:emma>
    </inkml:annotationXML>
    <inkml:trace contextRef="#ctx0" brushRef="#br0">4707-1435 192 0,'-10'-4'8'0,"10"4"-5"15,-3 0 8-15,0 0 13 16,1 0-7-16,-1 0-10 16,3-2 7-16,-7 2 33 0,4-2-5 15,3-2 26 1,-3 4-11-16,3-2-10 0,-2 2-9 15,2 0 6-15,0 0-19 16,0 0-9-16,-3 0 0 16,3 0-2-16,0 0-2 15,0 0-3-15,0 0-2 16,-3 0 6-16,-4-2 5 16,2-2-4-16,2 2-8 15,-7-3-3-15,2-1 2 16,-4 3-3-16,3 1-1 15,-11-4-1-15,5 4 1 16,-6-1-1-16,3 1 1 0,-3-4-1 16,3 0 0-1,1-2 1-15,1 0 1 0,5 3-1 16,-4 0 0-16,0 2 0 16,0-2-1-16,4 2 0 15,-4 3 0-15,-6 0 0 16,3 0 0-16,-3 0 0 15,4 0 0-15,-11 0-1 16,-1 6 1-16,-4 4 1 16,0 2-1-16,4-5 0 15,8 1 0-15,1-2 0 16,2-1 0-16,3 3 0 16,2-1 0-16,5 2 0 15,-7-1 0-15,6 0-1 0,-6 2 0 16,-3 7 1-16,-2 1 0 15,-8 2 0-15,2 1 1 16,2-3-1-16,-3-2 0 16,13-2 1-16,-1-4-1 15,-3-2 0-15,6 3 0 16,1 2 0-16,-5 1 0 16,-1 2 0-16,-4 5 0 15,-3 9 0-15,-9 2 0 16,10-4 0-16,-7 5 0 15,6-7 0-15,4 4 1 16,-1-2-1-16,3-5 1 16,3-5-1-16,9 1-1 15,-3-3 1-15,3 3 0 16,-6-3 0-16,6-2 0 0,3 2 0 16,-9 2 0-16,7 1 0 15,-8 4 0-15,8 5 0 16,-8-1 0-16,8 7-1 15,2-5 1-15,0 3 0 16,-6-5 0-16,9-2 0 16,0-9-2-16,0-1 1 15,0-1 0-15,0 0-1 16,0 2 0-16,0-1 2 16,2 3 0-16,8 5 0 15,1 1 0-15,1-3 1 16,4 0-1-16,-11-2 0 0,7-1 0 15,-1-1 0-15,-1-4 0 16,-2 4 1-16,5-8-1 16,2 5-2-16,-7-3-2 15,5 2 4-15,5-2 1 16,-7-1-1-16,4 4 0 16,0-3 0-16,3 2 1 15,0-2 0-15,2-1-1 16,4 2-5-16,-3-2 4 15,-1 1 1-15,-2-4 4 16,3 2-2-16,-6-1 1 16,3 0-2-16,3-2 0 15,-4-2 1-15,7 2-1 0,3-3 0 16,-6 2 0-16,0-2 0 16,5 4-1-16,-5-1 2 15,6-1-2-15,-6 1 0 16,-3 0 0-16,0-2 0 15,2 0 0-15,-2-3 0 16,0 2 0-16,-7 0 0 16,7 1 0-16,-5 0 2 15,4-2-2-15,1 2-1 16,0-2 1-16,0 3 1 16,3-2-1-16,0 0 0 15,2 2 0-15,0-3 1 0,5-2-1 16,-10 0 1-16,-4 4-1 15,1-4 0-15,0 2 0 16,0 2 0-16,3-3 0 16,0 2 0-16,-7 1 0 15,7-1 0-15,-3 1 0 16,0-2 0-16,6-2 0 16,-6 0 0-16,-1 0 0 15,11 0 1-15,-12 0 0 16,5 0-1-16,0 0 1 15,-3 0-1-15,1 0 1 16,-1 0-1-16,-10 0-1 16,10 0 1-16,-4 0 0 0,5 0 1 15,-1-2-1 1,0-2 0-16,-4-3 0 0,-1 4 1 16,1 2-1-16,4-9 0 15,-3 3 0-15,6-1 1 16,-7-3-1-16,1 0 0 15,4 0 1-15,-5 4-1 16,1-1 0-16,0 2 1 16,-6 1-1-16,-1 0 1 15,-2-3-1-15,7 2 0 16,-5-1 0-16,8-1 1 16,-5 0-1-16,7-7 0 15,0 5 0-15,-4-4 0 16,-1 6 0-16,-2 0 0 0,2 4 1 15,-7-2-1-15,-1-2 2 16,-2 0-2-16,3 0 2 16,-3-1-2-16,7 1 0 15,-4 0 0-15,2 1 0 16,1 3 0-16,4-3 0 16,-10 4 0-16,0 1 0 15,0 2 2-15,0 0 0 16,0 0-2-16,0 0 2 15,0 0-2-15,0 0 0 16,0 0-2-16,0 0-1 0,0 0 2 16,0 0-1-1,0 0-13-15,0 0-19 0,0 0-82 16,0 0-504-16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5:18.99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1AC9262-C212-4CDD-B8E5-7E171AF9A01C}" emma:medium="tactile" emma:mode="ink">
          <msink:context xmlns:msink="http://schemas.microsoft.com/ink/2010/main" type="inkDrawing" rotatedBoundingBox="23754,15010 25112,14258 25556,15062 24199,15813" semanticType="verticalRange" shapeName="Other">
            <msink:sourceLink direction="with" ref="{2382C684-04B9-41A2-99F9-2EAA66EA55F3}"/>
          </msink:context>
        </emma:interpretation>
      </emma:emma>
    </inkml:annotationXML>
    <inkml:trace contextRef="#ctx0" brushRef="#br0">2098 2652 60 0,'15'8'18'15,"-7"-3"-7"-15,10-1 14 16,0 0 0-16,0 0-14 16,0-4-11-16,-3 2 11 15,-7 0-4-15,-1-2-7 16,-7 4 0-16,0-4 14 16,0 0 70-16,0 0 5 15,0 0-8-15,0 0-49 0,0 0-21 16,0 0-3-1,0 0-8-15,0 0 3 0,0 0 3 16,0 0 6-16,0 0 1 16,0 0 5-16,0 0 13 15,0 0-9-15,0 0-11 16,0 0 2-16,0 0-8 16,0 0 1-16,0 0-6 15,0 0 0-15,3 2-2 16,-3 3 2-16,3 1 4 15,0-4-2-15,-3 1-2 16,0 0 2-16,0-3-1 16,0 0 1-16,0 0 15 0,0 0 14 15,0 0 9-15,0 0-5 16,0 0-7-16,0 0-12 16,0 0 0-16,0 0-9 15,-9-3-6-15,-6-5 1 16,3 0 0-16,3 0-2 15,0 2 1-15,0-4-1 16,0-1 0-16,1-5 1 16,2 0-1-16,-6-5 0 15,6 4 1-15,-6-4 0 16,6 4-1-16,-6-6 2 16,6 5-1-16,4-4-1 0,-11-2 0 15,10-1 0 1,-6 2 0-16,3-7 0 0,3 6 0 15,3 0 0-15,-2 3 0 16,2 2 0-16,0-2 1 16,0-1-1-16,0-2 0 15,0 3-1-15,0-1 1 16,0-1 0-16,0 1 0 16,0-2 1-16,0 3-1 15,0-1 1-15,0 4-2 16,0 1 2-16,0 4-1 15,0 0 0-15,2 1 0 0,-2 3 0 16,0 1 0 0,0-3 0-16,3 0 0 15,0-2 0-15,0-1 0 0,4-2 0 16,-5 0-1-16,4 0 1 16,6 1 0-16,-9-2 0 15,5-2 0-15,2 2 0 16,-2 3 0-16,2-3 0 15,-2 4 0-15,5-4 0 16,-5 4 0-16,1-3 0 16,7 3-1-16,-5 2 1 15,4-3 0-15,3 1 0 16,0 3 0-16,-10-1 0 16,4 3 0-16,3 3 0 15,-6-4 0-15,3 1 0 0,3 0 0 16,-6 4 0-16,6-3 0 15,3 0 0-15,2-3 0 16,-2 1 0-16,6 1 0 16,-6 0 0-16,2 2 0 15,-5 4 0-15,3-3-1 16,-9 2 1-16,6 3 0 16,0-1 0-16,0 1 0 15,-4 0-1-15,2-4 1 16,2 4-1-16,-4 0 0 15,4 0 1-15,3 0 0 16,0 0 0-16,0 0 0 16,2 0 1-16,1 0-1 0,2 0 0 15,5 0 1-15,-7 0-2 16,2 0 2-16,-2 0-1 16,-1 0 0-16,1 0 0 15,-3 0 0-15,10 0 0 16,-15 0 0-16,12 0 0 15,-4 0 0-15,-3 0 0 16,2 0 1-16,1 0-1 16,-3 0 1-16,3 0-1 15,-6 0 1-15,-1 0-1 16,3 5 0-16,-1 1 1 16,4 2-2-16,-2-4 1 0,0 5 0 15,-3-4 0 1,0 0 1-16,-4 4-1 0,2-7 0 15,-5 4 0-15,2-1 0 16,5-3 0-16,-10 4 0 16,11 4-2-16,-11 2 2 15,10 4 0-15,-6 3-2 16,3-2 2-16,3 5 0 16,-9-2 1-16,6 0-1 15,-6-1 0-15,-4-3 1 16,4 1-1-16,1-5 0 15,-5 2 0-15,-2-3 0 16,3 6 0-16,-3-4 0 16,3-1 0-16,0 1 0 15,4 1 0-15,-5-2 0 0,-2-2 0 16,0-2 1-16,3 0-1 16,0-3 0-16,0 0 0 15,6-2 1-15,-9 0-1 16,3 5 0-16,-3-1-1 15,0-1 0-15,0 2 1 16,0-1 1-16,0 1-1 16,0 7 1-16,0-5-1 15,0-5 0-15,0 5 0 16,0-9 0-16,0-1 1 16,0 3-1-16,0-3 0 15,0 0 0-15,0 0 1 0,0 0-1 16,0 0 1-16,0 0-1 15,0 0-1-15,0 0-30 16,0 0-542-16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4:22.03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3E6B002-E9AD-46E2-A6C7-6668E8446C9F}" emma:medium="tactile" emma:mode="ink">
          <msink:context xmlns:msink="http://schemas.microsoft.com/ink/2010/main" type="inkDrawing" rotatedBoundingBox="22391,7801 22799,6795 23643,7137 23235,8143" semanticType="verticalRange" shapeName="Other">
            <msink:sourceLink direction="with" ref="{E22CBD86-A2CC-4ECD-9AB7-F9818ED8FEB2}"/>
          </msink:context>
        </emma:interpretation>
      </emma:emma>
    </inkml:annotationXML>
    <inkml:trace contextRef="#ctx0" brushRef="#br0">880 195 660 0,'-21'-43'43'16,"3"12"-10"-16,0-2 7 15,1 3-9-15,-4 7-10 16,-12 4-6-16,0 6-3 16,-9 10-4-16,-7 3-4 15,-17 3-4-15,-12 42 0 16,-7 20 0-16,-7 15 0 16,-3 14 0-16,5 13 0 15,25 2 0-15,20-1 0 16,39-8-1-16,6-12-1 15,57-10 2-15,35-13 1 0,21-16 0 16,6-9-1-16,12-23 0 16,2-9 0-16,-17-8-19 15,-80 0-47-15,-18-16-363 16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5:24.01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C0019D5-A13E-4760-91F7-FA4C1D9BC29E}" emma:medium="tactile" emma:mode="ink">
          <msink:context xmlns:msink="http://schemas.microsoft.com/ink/2010/main" type="writingRegion" rotatedBoundingBox="26608,12502 26317,12514 26308,12278 26598,12266">
            <msink:destinationLink direction="with" ref="{401DF9BB-88DA-4CE6-A906-4213D2DFD290}"/>
            <msink:destinationLink direction="with" ref="{EDE31539-C05B-4DA8-80B2-B89D873F45A1}"/>
          </msink:context>
        </emma:interpretation>
      </emma:emma>
    </inkml:annotationXML>
    <inkml:traceGroup>
      <inkml:annotationXML>
        <emma:emma xmlns:emma="http://www.w3.org/2003/04/emma" version="1.0">
          <emma:interpretation id="{75D37488-E043-4F61-83CA-2CE554BA4D51}" emma:medium="tactile" emma:mode="ink">
            <msink:context xmlns:msink="http://schemas.microsoft.com/ink/2010/main" type="paragraph" rotatedBoundingBox="26608,12502 26317,12514 26308,12278 26598,122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E35BAA-BB50-41B6-894B-1B0F324D9E51}" emma:medium="tactile" emma:mode="ink">
              <msink:context xmlns:msink="http://schemas.microsoft.com/ink/2010/main" type="line" rotatedBoundingBox="26608,12502 26317,12514 26308,12278 26598,12266"/>
            </emma:interpretation>
          </emma:emma>
        </inkml:annotationXML>
        <inkml:traceGroup>
          <inkml:annotationXML>
            <emma:emma xmlns:emma="http://www.w3.org/2003/04/emma" version="1.0">
              <emma:interpretation id="{426BD5CF-CA46-408E-AF0E-FF69F31FECBF}" emma:medium="tactile" emma:mode="ink">
                <msink:context xmlns:msink="http://schemas.microsoft.com/ink/2010/main" type="inkWord" rotatedBoundingBox="26608,12502 26317,12514 26308,12278 26598,12266"/>
              </emma:interpretation>
              <emma:one-of disjunction-type="recognition" id="oneOf0">
                <emma:interpretation id="interp0" emma:lang="en-US" emma:confidence="0">
                  <emma:literal>3*</emma:literal>
                </emma:interpretation>
                <emma:interpretation id="interp1" emma:lang="en-US" emma:confidence="0">
                  <emma:literal>32*</emma:literal>
                </emma:interpretation>
                <emma:interpretation id="interp2" emma:lang="en-US" emma:confidence="0">
                  <emma:literal>35*</emma:literal>
                </emma:interpretation>
                <emma:interpretation id="interp3" emma:lang="en-US" emma:confidence="0">
                  <emma:literal>33*</emma:literal>
                </emma:interpretation>
                <emma:interpretation id="interp4" emma:lang="en-US" emma:confidence="0">
                  <emma:literal>37*</emma:literal>
                </emma:interpretation>
              </emma:one-of>
            </emma:emma>
          </inkml:annotationXML>
          <inkml:trace contextRef="#ctx0" brushRef="#br0">0 0 86 0</inkml:trace>
          <inkml:trace contextRef="#ctx0" brushRef="#br0" timeOffset="441.3117">0 0 86 0,'-178'19'68'0,"178"-30"-8"0,0 1-2 16,8 2-4-16,20 0-34 0,-8 0-11 15,6 3 17-15,2 2 23 16,-7-3 8-16,-1 6-20 16,-2 0-7-16,-9 0-21 15,0 0-9-15,-9 0-7 16,0 0-3-16,0 4 8 15,0 6 2-15,-12 4 10 16,-12-2 1-16,-9 2 1 16,4-3-3-16,-6-6-7 15,1-3-2-15,11-2-15 16,5 0 3-16,6 0 2 16,12 0 10-16,0-10-22 15,0-6-23-15,2-6 45 0,23-2 3 16,-1 1 3-16,-4 4-6 15,-2 6 3 1,-3 7 2-16,-9 6 2 0,-1 0-1 16,5 0-6-16,-4 0-13 15,6 2 13-15,-6 15 0 16,-1 2 0-16,2-1 2 16,-7 1 1-16,0 3 5 15,0-4-1-15,-30 0 6 16,-6-1-5-16,-3-3-4 15,1-7-4-15,2-4-40 16,12-3-10-16,9 0 47 0,10 0 1 16,5-14-10-16,0-9-18 15,0-5 30-15,0 8 18 16,20-2-6-16,7 9-3 16,8 7-9-16,11 6 0 15,-35 0-33-15,1 0-200 16</inkml:trace>
          <inkml:trace contextRef="#ctx0" brushRef="#br0" timeOffset="-78.0556">0 0 303 0,'2'0'78'0,"-2"0"-62"16,0 0-16-16,0 0 3 16,0 0-3-16,0 0 0 15,0 0 0-15,7 0 0 16,-7 0 6-16,0 0 12 15,0 0 9-15,0 0 4 16,0 0-2-16,0 0-24 0,0 0-5 16,0 0-13-16,-7 0 11 15,7 0 2-15,0 0 0 16,0 0 5-16,0 0-3 16,0 0 4-16,0 0-1 15,-2 0 0-15,-4 0-5 16,3 0-3-16,-9 0 3 15,6 0 0-15,-6 0 0 16,9-2 3-16,0-4-3 16,1 4 0-16,2 0 10 15,0-2 0-15,0 4-5 16,0-2-5-16,0 2-3 16,0 0-1-16,0 0-6 0,0 0 6 15,0 0 0 1,0 0 1-16,0 0-2 0,0 0 0 15,5 0 5-15,1 0 0 16,-6 2-3-16,0 4-2 16,0 4-16-16,0-2 21 15,-6 1 0-15,-17 2-3 16,-10-1-105-16,18-7-39 16,4-3-77-16</inkml:trace>
          <inkml:trace contextRef="#ctx0" brushRef="#br0" timeOffset="1309.925">-131 6 86 0,'7'-2'117'0,"-7"-2"-54"0,2 2-3 16,4 2-27-16,3 0-17 16,-6 0 15-16,5 0 2 15,2 0-13-15,-4 0-6 16,-1 0-14-16,-5 0 0 16,7 6 0-16,-7 7 0 15,0 0 14-15,0 4-5 16,0-5-7-16,0 2-2 15,0-1-8-15,0-4-20 16,-15-2 5-16,9-3-16 0,-9-4 26 16,6 0 13-16,0 0 0 15,7 0-3-15,-5 0-26 16,7 0 7-16,0-6 8 16,0-8 4-16,0 4 20 15,9 1 10-15,9 7 9 16,-3 0-22-16,-4 2-7 15,7 0 9-15,-3 0-9 16,3 0-3-16,-9 0-7 16,0 10 10-16,-3 3 0 15,-3-2-19-15,-3 0 13 16,0-1 6-16,0-5 0 16,-18 4-49-16,7-9-17 0,-7 0-79 15</inkml:trace>
        </inkml:traceGroup>
      </inkml:traceGroup>
    </inkml:traceGroup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5:21.26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C7FD9F8-4F28-4652-9316-42A38AAAE009}" emma:medium="tactile" emma:mode="ink">
          <msink:context xmlns:msink="http://schemas.microsoft.com/ink/2010/main" type="inkDrawing" rotatedBoundingBox="22501,12691 23742,13408 22985,14718 21745,14001" semanticType="enclosure" shapeName="Other">
            <msink:sourceLink direction="with" ref="{E2C9E7EB-FC90-46E2-AAAA-E0797345801C}"/>
          </msink:context>
        </emma:interpretation>
      </emma:emma>
    </inkml:annotationXML>
    <inkml:trace contextRef="#ctx0" brushRef="#br0">-2 426 154 0,'0'10'91'15,"0"-2"-81"-15,0-3-10 0,0 3 21 16,0-3-8-16,0-2-3 16,0-3 7-16,0 0 16 15,0 0 24-15,0 0 2 16,0 0-8-16,0 0-13 16,0 3-27-16,0 4-8 15,0 4-3-15,0 3 5 16,0-4-3-16,0 4 2 15,0-6-4-15,0 0 3 16,0 1-3-16,0-5 0 0,0 2 2 16,0-6-2-1,0 2 2-15,0-2-2 16,0 0 6-16,0 0 9 0,0 0 20 16,0 0 9-16,0 0-17 15,0 0-2-15,0 0-2 16,0 0-4-16,0-8-6 15,2-5-3-15,11 0-6 16,-8-1-1-16,8-3-3 16,-8 6 1-16,10-9-1 15,-6 4 2-15,3-3-2 16,6 1 0-16,-13-1 1 16,11 1 0-16,-14-4 1 0,4 0 1 15,4-1 0 1,-8-2-1-16,11 1-2 0,-8-1 1 15,10 2-1-15,-6-2 0 16,6 2-1-16,3 1 1 16,0 1 0-16,0 3 0 15,-1 2 0-15,-6 5 0 16,7-3 0-16,-5 6 0 16,-5 4 0-16,4-5 0 15,6 6 0-15,0-2 0 16,3 2 0-16,5-2 0 15,4 2 0-15,4 1 0 16,-11-4 0-16,6 1 0 16,-2 1 0-16,-6 2 0 0,5 2-3 15,-8 0 2-15,3 0 0 16,0 0 1-16,3 0 0 16,0 0 0-16,9 0 0 15,-10 0 0-15,6 2 1 16,-1 2-1-16,-5 1 0 15,8-5 0-15,-8 3 0 16,3 0 2-16,5-3-2 16,-11 0 0-16,6 2 0 15,5-2 0-15,-11 3-1 16,4 5-1-16,-6 0 2 16,2-3-2-16,1 1 2 15,0 2 0-15,-3-4 0 0,0 2 0 16,-3 0 0-16,-3-1 1 15,-4-5-1-15,2 2 0 16,-4 2-2-16,9 1 2 16,-7 8-1-16,10 3 1 15,0 0 0-15,0 6 0 16,0-1 0-16,0 0 0 16,-3 1 1-16,-4 0 0 15,1-5 0-15,-4 5-1 16,2-1 0-16,-4-1 0 15,-4-4 0-15,5 3 0 16,-4 1 0-16,0 2 1 0,-3 4-1 16,0 2 0-1,0-2 0-15,0-3 1 0,0 2 1 16,0-3-2-16,0-1 0 16,0-2 0-16,0 0 0 15,0-3 0-15,0-1 2 16,0 4-2-16,0 0 0 15,0 5-2-15,0 7 2 16,0-4 2-16,-6 6-2 16,-9-3 0-16,3-1 0 15,3-5 0-15,0-5 1 16,0-6-1-16,9-2 1 16,-9-1-1-16,3-3 0 0,1 5 0 15,-8 1 0 1,5 4 0-16,-7-1 0 0,-6 5 1 15,1-3 0-15,-8 1-1 16,7-3 0-16,1-3 1 16,-1-2-1-16,0 0 1 15,1-1-1-15,2 2 0 16,0-2 0-16,0 1 0 16,0 0 0-16,10 0 0 15,-7-3 0-15,5 0 0 16,-1 0 0-16,-4-1 0 15,0 1 0-15,-3 3 0 16,0-2 0-16,0 0 1 16,-3-1-1-16,1 0 0 0,-1 0 0 15,6 1 0-15,4-1 0 16,-4 0 0-16,-6-3 0 16,3 4 0-16,-3-1 0 15,-6-2 1-15,-2 0 0 16,-4 0-1-16,6-1 0 15,-6-2 0-15,10 0 0 16,2 2 0-16,1-3 1 16,2 2-1-16,0-4 0 15,-3 0 0-15,-4 0 0 16,5 0 0-16,-1 0 1 16,6 0 0-16,7 0-1 15,2 0 1-15,6 0-1 0,-7 0 1 16,7 0 0-16,0 0-1 15,0 0 0-15,0 0 0 16,0 0-4-16,0-6-27 16,0-2-151-16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5:30.79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A8BD716-F40F-41C6-AE5F-333FE662958F}" emma:medium="tactile" emma:mode="ink">
          <msink:context xmlns:msink="http://schemas.microsoft.com/ink/2010/main" type="writingRegion" rotatedBoundingBox="24214,10011 24410,10011 24410,10185 24214,10185">
            <msink:destinationLink direction="with" ref="{401DF9BB-88DA-4CE6-A906-4213D2DFD290}"/>
          </msink:context>
        </emma:interpretation>
      </emma:emma>
    </inkml:annotationXML>
    <inkml:traceGroup>
      <inkml:annotationXML>
        <emma:emma xmlns:emma="http://www.w3.org/2003/04/emma" version="1.0">
          <emma:interpretation id="{27613FBB-2B4A-49BD-B212-0DEFA06DA446}" emma:medium="tactile" emma:mode="ink">
            <msink:context xmlns:msink="http://schemas.microsoft.com/ink/2010/main" type="paragraph" rotatedBoundingBox="24214,10011 24410,10011 24410,10185 24214,101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1F16A7-7E5B-44FD-9A3C-11DB6A8AAD17}" emma:medium="tactile" emma:mode="ink">
              <msink:context xmlns:msink="http://schemas.microsoft.com/ink/2010/main" type="line" rotatedBoundingBox="24214,10011 24410,10011 24410,10185 24214,10185"/>
            </emma:interpretation>
          </emma:emma>
        </inkml:annotationXML>
        <inkml:traceGroup>
          <inkml:annotationXML>
            <emma:emma xmlns:emma="http://www.w3.org/2003/04/emma" version="1.0">
              <emma:interpretation id="{ED784B4D-6854-4683-BDFC-A7A03BD26A3E}" emma:medium="tactile" emma:mode="ink">
                <msink:context xmlns:msink="http://schemas.microsoft.com/ink/2010/main" type="inkWord" rotatedBoundingBox="24214,10011 24410,10011 24410,10185 24214,10185">
                  <msink:destinationLink direction="with" ref="{72B09ECC-F0B9-41E5-A8F0-331256749284}"/>
                </msink:context>
              </emma:interpretation>
              <emma:one-of disjunction-type="recognition" id="oneOf0">
                <emma:interpretation id="interp0" emma:lang="en-US" emma:confidence="0">
                  <emma:literal>G</emma:literal>
                </emma:interpretation>
                <emma:interpretation id="interp1" emma:lang="en-US" emma:confidence="0">
                  <emma:literal>e</emma:literal>
                </emma:interpretation>
                <emma:interpretation id="interp2" emma:lang="en-US" emma:confidence="0">
                  <emma:literal>b</emma:literal>
                </emma:interpretation>
                <emma:interpretation id="interp3" emma:lang="en-US" emma:confidence="0">
                  <emma:literal>&amp;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116 68 28 0,'3'0'68'0,"3"0"-10"0,0 0-30 16,-6 0-10-16,0 2-4 16,0 4-11-16,0-4-3 15,0 3 11-15,0-1-1 16,0-2 0-16,0-2-6 16,0 3 3-16,0-3 3 15,0 2-3-15,0-2 3 16,0 0-7-16,0 0-3 15,0 4 4-15,0-4 2 16,0 0 8-16,0 0-4 16,0 0 16-16,0 0 70 15,0 0-17-15,0 0-30 16,0 0-15-16,0 0-12 16,0 0-5-16,3 0-17 0,-3 0 0 15,3 0 0-15,0 0 4 16,-3 0 7-16,9 0-4 15,-6 0-7-15,0 0-3 16,2 0-7-16,8 0 3 16,-8 0-16-16,5 8 23 15,-5 2 0-15,-2 1 2 16,-3-1-4-16,0 1-6 16,0-3-6-16,-5 2-16 15,-28-3-11-15,6-6-85 0,-6-1 46 16,3 0 37-1,7 0-23-15,2 0 49 0,6 0 2 16,9-13 8-16,3-8 4 16,3-1-15-16,0-4 18 15,0 2 4-15,0-1 45 16,3 7 17-16,15 7-53 16,6 3 31-16,-4 2-34 15,1 6-4-15,-6 0-6 16,0 0 0-16,-9 0-13 15,6 0 3-15,-9 4 3 16,0 6 4-16,-3 1-4 16,0-6-3-16,0 4-6 15,0-7-8-15,0-2 6 16,0 0-66-16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6:28.34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3F8EA04-3B5C-458E-A854-D8FB2E1F32EE}" emma:medium="tactile" emma:mode="ink">
          <msink:context xmlns:msink="http://schemas.microsoft.com/ink/2010/main" type="inkDrawing" rotatedBoundingBox="27330,7691 32019,7705 32018,7815 27329,7801" shapeName="Other"/>
        </emma:interpretation>
      </emma:emma>
    </inkml:annotationXML>
    <inkml:trace contextRef="#ctx0" brushRef="#br0">11 60 168 0,'-3'-8'66'0,"3"8"36"16,-7 0 1-16,7 0-58 16,0 0-13-16,-3 0-16 15,3 0-14-15,0 0-2 16,0 0 5-16,0 0 10 16,0 0 4-16,0 0 4 0,0 0 8 15,0-2-14 1,0 2-6-16,0 0-11 0,0 0 0 15,0 0-5-15,13 0 5 16,16 0 5-16,4 0-2 16,3 0-3-16,-1-6 0 15,1-2 0-15,-7 0 0 16,-1 2 0-16,-8 4 0 16,1-3 0-16,-3 1 0 15,0 4 0-15,3 0 2 16,-4 0-2-16,1 0 1 15,0 0-1-15,-4 0 0 16,1 0 0-16,3 0 0 16,-5 0 2-16,-8 0-2 15,8 0 2-15,-8 0-2 0,10 0 0 16,-7 0 1-16,10 0-1 16,-2 0 0-16,-1 0 0 15,3 0 0-15,-13 0 0 16,3 0 0-16,-1 0 2 15,-4 0-2-15,-3 0 0 16,6 0 0-16,3 0 0 16,-1 0-2-16,10 0 2 15,0 0 0-15,-3 0 0 16,3 0 0-16,0 0 0 16,-7 4 0-16,4-4 0 15,-2 2 2-15,-8 1-2 0,8-3-2 16,-5 0 2-16,7 0 2 15,3 0-2-15,-7 0 0 16,4 0 0-16,3 0 0 16,3 2 0-16,6 1 0 15,-3 0 0-15,2 2 0 16,4 3 0-16,-3-3 0 16,0 1 0-16,-6 2-2 15,5-6 2-15,-3 4 0 16,8-4 2-16,-5-2 0 15,1 4-2-15,-3-4 0 16,-1 0 0-16,5 2 0 16,-7 1 0-16,-4-3-2 0,-3 5 2 15,11-2 2 1,-4-1-2-16,2 1 0 0,10-3 0 16,-7 0 0-16,7 2-2 15,-4-2 4-15,-1 0-6 16,-5 0 4-16,-5 4 0 15,-3-2 2-15,-6-2 0 16,3 3-4-16,3-3 4 16,-1 2-4-16,11-2 4 15,-2 0-2-15,6 4 0 16,2-4-2-16,2 2 2 16,-7-2 2-16,4 2-2 0,-9-2 0 15,-3 4-2 1,2-4 4-16,-2 0-2 0,0 0 0 15,3 0 0-15,-3 0 0 16,0 0 0-16,-4 0 0 16,1 0 0-16,-3 0 0 15,-1 0 0-15,4 0 0 16,-2 0 0-16,-2 0 0 16,7 0 0-16,-6 0 0 15,6 0 0-15,0 0 0 16,0 0 1-16,0-6-2 15,0 0 1-15,-10 1 0 16,7 3 0-16,0-4 0 16,3 6 1-16,-4-3-1 15,11 3 0-15,-12-2-1 0,5-4 1 16,7 4 0-16,-4-3 0 16,0-1 1-16,-4 4-1 15,1-2 0-15,-7 0 0 16,5 0 0-16,-1 0 2 15,3-2-4-15,-7-2 4 16,4 2-2-16,0 4 0 16,3-4-2-16,0 6 2 15,0-2 0-15,2-1 0 16,1 3-1-16,5-2 1 16,2 2-2-16,1-4 2 15,1 4 0-15,-1 0 0 0,-4 0 2 16,-2 0-2-16,-5 0 0 15,0 0 0-15,-7 0 0 16,-1 0 0-16,8 0 0 16,5 0-2-16,3 0 2 15,7 0 0-15,9 0 0 16,3 0 0-16,5 0 0 16,-2 4 0-16,-7 1 0 15,-2-3 2-15,-3 1-2 16,-10-3 0-16,1 3 0 15,-6-3 1-15,-3 0-1 16,5 0 0-16,4 0 0 16,9 0 0-16,2 0 0 15,10 0 2-15,-6 0-2 16,2 0 0-16,-6 0 0 0,-2 0 0 16,-3 0 0-16,-9 0 0 15,-6 0 2-15,-3 0-2 16,-4 0 0-16,4 0 1 15,6 0-1-15,-1 0-1 16,8 0 1-16,1 0 0 16,4 0 0-16,5 0 1 15,-2 0-2-15,3 0 1 16,-3 2 0-16,0 1 0 16,-10 3 0-16,4-4 0 15,2 3-2-15,-5 1 2 16,-3-4 0-16,-1 2 0 0,-2-4 2 15,4 2-2-15,-12-2 0 16,5 2 0-16,0-2 0 16,0 4 0-16,0-4 0 15,0 0 0-15,-3 0 0 16,3 2 0-16,8-2 0 16,5 2 3-16,-5-2 0 15,4 6 2-15,-4-3-2 16,5 2-2-16,-8-2 2 15,-2-1-3-15,-9-2 2 16,-9 0-1-16,-3 0 8 16,0 0 36-16,0 0-12 15,0 0-15-15,0 0-10 0,0 0-6 16,0 0-2-16,0 0-4 16,3 0 0-16,-3 0 1 15,0 0-1-15,0 0-20 16,0 0-110-16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5:33.56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382C684-04B9-41A2-99F9-2EAA66EA55F3}" emma:medium="tactile" emma:mode="ink">
          <msink:context xmlns:msink="http://schemas.microsoft.com/ink/2010/main" type="writingRegion" rotatedBoundingBox="24606,14996 24729,14996 24729,15073 24606,15073">
            <msink:destinationLink direction="with" ref="{11AC9262-C212-4CDD-B8E5-7E171AF9A01C}"/>
            <msink:destinationLink direction="with" ref="{401DF9BB-88DA-4CE6-A906-4213D2DFD290}"/>
          </msink:context>
        </emma:interpretation>
      </emma:emma>
    </inkml:annotationXML>
    <inkml:traceGroup>
      <inkml:annotationXML>
        <emma:emma xmlns:emma="http://www.w3.org/2003/04/emma" version="1.0">
          <emma:interpretation id="{7C2DC53F-CF5B-404F-820B-CAACC76F88FF}" emma:medium="tactile" emma:mode="ink">
            <msink:context xmlns:msink="http://schemas.microsoft.com/ink/2010/main" type="paragraph" rotatedBoundingBox="24606,14996 24729,14996 24729,15073 24606,150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3D1154-9FC8-45D0-8D0A-E08C0B38A5E5}" emma:medium="tactile" emma:mode="ink">
              <msink:context xmlns:msink="http://schemas.microsoft.com/ink/2010/main" type="line" rotatedBoundingBox="24606,14996 24729,14996 24729,15073 24606,15073"/>
            </emma:interpretation>
          </emma:emma>
        </inkml:annotationXML>
        <inkml:traceGroup>
          <inkml:annotationXML>
            <emma:emma xmlns:emma="http://www.w3.org/2003/04/emma" version="1.0">
              <emma:interpretation id="{9A91E45D-F8BC-4A87-8C21-EF9FD5875A64}" emma:medium="tactile" emma:mode="ink">
                <msink:context xmlns:msink="http://schemas.microsoft.com/ink/2010/main" type="inkWord" rotatedBoundingBox="24606,14996 24729,14996 24729,15073 24606,15073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g</emma:literal>
                </emma:interpretation>
                <emma:interpretation id="interp4" emma:lang="en-US" emma:confidence="0">
                  <emma:literal>O</emma:literal>
                </emma:interpretation>
              </emma:one-of>
            </emma:emma>
          </inkml:annotationXML>
          <inkml:trace contextRef="#ctx0" brushRef="#br0">93 67 178 0,'0'-3'60'15,"0"3"-32"-15,0 0 25 16,0 0 31-16,0 0-5 16,0 0-17-16,0 0-10 15,0-4-14-15,0 0-1 16,0-1-7-16,0 3-9 0,0-4-5 16,0 2-4-16,0-3-1 15,0 7-3-15,0-3-7 16,0-2 1-16,0-1-1 15,3 1 0-15,4 0-1 16,-4-2 1-16,-3 6 0 16,0 1 0-16,0 0-1 15,2 0 0-15,-2 0-3 16,0 0 2-16,0 0-1 16,0 0-6-16,3 0 0 15,7 0 7-15,-7 1 1 16,-3 7 0-16,0 4-1 0,0-1 0 15,0 2 1-15,0 1-1 16,-21-5-1-16,-7-3-1 16,8-3 3-16,2-3 0 15,7 0 4-15,-4 0 0 16,12 0-3-16,-4-10-1 16,7-6 1-16,0 2-1 15,0 3 5-15,0 0-3 16,0 4-1-16,10 0-1 15,-5 6-2-15,5 1 0 16,-5 0 1-16,3 0-2 16,2 0 2-16,5 0 0 15,-9 0 1-15,6 0 0 16,-6 8-2-16,-1 2 1 16,5-2 0-16,-7-2-1 0,-3 5 2 15,0-5 1-15,0-2 1 16,0 2-1-16,0-1 1 15,-3-1-1-15,-12-4 0 16,2 0 2-16,5 0-1 16,5 0 1-16,3 0-3 15,0 0-1-15,0-4-16 16,0-1-2-16,0-1-24 16,0 6-51-16,0 0-193 15</inkml:trace>
        </inkml:traceGroup>
      </inkml:traceGroup>
    </inkml:traceGroup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31:36.21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DC556DF-A5CB-40FC-A78B-B7F856B0A879}" emma:medium="tactile" emma:mode="ink">
          <msink:context xmlns:msink="http://schemas.microsoft.com/ink/2010/main" type="writingRegion" rotatedBoundingBox="20454,6147 26167,7027 25982,8222 20270,7342"/>
        </emma:interpretation>
      </emma:emma>
    </inkml:annotationXML>
    <inkml:traceGroup>
      <inkml:annotationXML>
        <emma:emma xmlns:emma="http://www.w3.org/2003/04/emma" version="1.0">
          <emma:interpretation id="{8168F33F-F458-43B2-906E-49E7E5D6B0D9}" emma:medium="tactile" emma:mode="ink">
            <msink:context xmlns:msink="http://schemas.microsoft.com/ink/2010/main" type="paragraph" rotatedBoundingBox="20454,6147 26167,7027 25982,8222 20270,73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06BDFB-DB1A-4576-9FD7-602876175B80}" emma:medium="tactile" emma:mode="ink">
              <msink:context xmlns:msink="http://schemas.microsoft.com/ink/2010/main" type="inkBullet" rotatedBoundingBox="20407,6452 20865,6522 20769,7144 20311,7073"/>
            </emma:interpretation>
            <emma:one-of disjunction-type="recognition" id="oneOf0">
              <emma:interpretation id="interp0" emma:lang="en-US" emma:confidence="1">
                <emma:literal>R</emma:literal>
              </emma:interpretation>
              <emma:interpretation id="interp1" emma:lang="en-US" emma:confidence="0">
                <emma:literal>N</emma:literal>
              </emma:interpretation>
              <emma:interpretation id="interp2" emma:lang="en-US" emma:confidence="0">
                <emma:literal>K</emma:literal>
              </emma:interpretation>
              <emma:interpretation id="interp3" emma:lang="en-US" emma:confidence="0">
                <emma:literal>p</emma:literal>
              </emma:interpretation>
              <emma:interpretation id="interp4" emma:lang="en-US" emma:confidence="0">
                <emma:literal>n</emma:literal>
              </emma:interpretation>
            </emma:one-of>
          </emma:emma>
        </inkml:annotationXML>
        <inkml:trace contextRef="#ctx0" brushRef="#br0">16473-1283 248 0,'0'0'28'0,"0"0"15"15,0 8 6-15,-3 5-8 16,-15-2-5-16,-9-1-22 0,6-2 0 15,3-5 6-15,7 0-7 16,-4-3 20-16,10 0 7 16,-11 0-25-16,-1 0-2 15,-1-11-4-15,0-8 0 16,12 1 6-16,-3 1 29 16,9 6-17-16,0 4-3 15,0 1-14-15,0 1 0 16,0-3-6-16,12 3 0 15,9-2-2-15,-3 7-2 16,2 0-2-16,-2 0-4 0,-3 14 5 16,-6 20 1-1,0 8 1-15,-9 11 3 0,0 6 0 16,-7 2 0-16,-19 0-2 16,-12-2-2-16,4-8 1 15,8-13-1-15,6-11-2 16,7-18 2-16,13-5-5 15,0-4-5-15,0 0 6 16,21-40 4-16,20-14 0 16,7-15 0-16,-6-11 1 15,2 0-1-15,4 7 1 16,-9 15 0-16,-1 12-1 16,-2 14 3-16,-15 8 1 15,-1 10 0-15,-17 10 3 16,0 4 2-16,-3 0-2 0,0 0-3 15,0 0-4-15,0 34 1 16,-23 12 1-16,-13 11 3 16,0 8-1-16,-3 7 0 15,13 1-3-15,8-4 0 16,15-10-1-16,3-11-1 16,11-12-2-16,43-15 2 15,18-14-5-15,-34-7-27 16,-4 0-177-16</inkml:trace>
      </inkml:traceGroup>
      <inkml:traceGroup>
        <inkml:annotationXML>
          <emma:emma xmlns:emma="http://www.w3.org/2003/04/emma" version="1.0">
            <emma:interpretation id="{78FE8C6A-157C-48FC-AB83-D6C300B7C052}" emma:medium="tactile" emma:mode="ink">
              <msink:context xmlns:msink="http://schemas.microsoft.com/ink/2010/main" type="line" rotatedBoundingBox="21065,6241 26167,7027 25982,8222 20881,7436"/>
            </emma:interpretation>
          </emma:emma>
        </inkml:annotationXML>
        <inkml:traceGroup>
          <inkml:annotationXML>
            <emma:emma xmlns:emma="http://www.w3.org/2003/04/emma" version="1.0">
              <emma:interpretation id="{99A3DADA-ED2F-4C6A-A01E-33D3F12900AE}" emma:medium="tactile" emma:mode="ink">
                <msink:context xmlns:msink="http://schemas.microsoft.com/ink/2010/main" type="inkWord" rotatedBoundingBox="21044,6379 22447,6595 22315,7448 20913,7232"/>
              </emma:interpretation>
              <emma:one-of disjunction-type="recognition" id="oneOf1">
                <emma:interpretation id="interp5" emma:lang="en-US" emma:confidence="0">
                  <emma:literal>282</emma:literal>
                </emma:interpretation>
                <emma:interpretation id="interp6" emma:lang="en-US" emma:confidence="0">
                  <emma:literal>zyz</emma:literal>
                </emma:interpretation>
                <emma:interpretation id="interp7" emma:lang="en-US" emma:confidence="0">
                  <emma:literal>is</emma:literal>
                </emma:interpretation>
                <emma:interpretation id="interp8" emma:lang="en-US" emma:confidence="0">
                  <emma:literal>29,</emma:literal>
                </emma:interpretation>
                <emma:interpretation id="interp9" emma:lang="en-US" emma:confidence="0">
                  <emma:literal>222</emma:literal>
                </emma:interpretation>
              </emma:one-of>
            </emma:emma>
          </inkml:annotationXML>
          <inkml:trace contextRef="#ctx0" brushRef="#br0" timeOffset="332.734">16877-944 735 0,'-6'0'17'16,"6"0"-17"-16,3 0-14 15,30 0 14-15,9 0 3 16,-1 5 5-16,-2 6-3 16,-4-6-4-16,-14 3 4 15,-15 2-5-15,-6 2 0 16,0 4 0-16,0 9 2 16,-36 4 7-16,-11-3-3 15,-7 3-2-15,0-5-3 0,10-5-1 16,8-3 1-1,16-8 1-15,20-5-2 0,0-1-3 16,0-2-9-16,33 4 7 16,23-4 5-16,12 0 7 15,16 0-7-15,-55 0-3 16,4 0-141-16</inkml:trace>
          <inkml:trace contextRef="#ctx0" brushRef="#br0" timeOffset="853.6032">17332-1207 660 0,'-13'-26'83'0,"13"26"-62"0,0 0-11 15,0 0-10-15,0 0 0 16,0 3 0-16,13 20 1 15,2 7 5-15,-7-1-4 16,10-1-1-16,5-9 1 16,8-11-1-16,5-8-1 15,2 0 1-15,1-6-1 16,-10-29 0-16,1-8 0 16,-12-5 0-16,-15-5 2 15,-3 2 0-15,0 8 0 16,0 12 4-16,-6 14 13 0,-9 12 5 15,15 5-8-15,-3 0-10 16,3 8-6-16,-7 37-6 16,7 24 6-16,0 15 1 15,0 12 1-15,0 2-1 16,0-3 0-16,0-7 0 16,10-21-1-16,-10-9 0 15,0-13 0-15,0-7 2 16,-15-11-2-16,-9-9 1 15,-6-11 0-15,1-3 0 16,-7-4-1-16,1 0-1 16,8-29 0-16,12-14-3 0,6-10 0 15,9-4-5-15,12 1-7 16,39 8-8-16,11 11-4 16,-26 33-54-16,-10 4-306 15</inkml:trace>
          <inkml:trace contextRef="#ctx0" brushRef="#br0" timeOffset="1209.3529">17941-833 596 0,'-10'0'103'0,"10"0"-90"0,13 0-13 15,13 0 30-15,7 0-11 16,-10 0-8-16,-8 0 6 16,-2 10-17-16,-13 0-5 15,0 10 5-15,0-1 4 16,0 9 4-16,-10 3-1 16,-16 2-2-16,-13 1-3 15,-2-1 0-15,-4-4 0 16,16-4-1-16,11-15 2 15,8-1-1-15,10-8 0 16,0 2-2-16,12 2-10 16,39-5 10-16,14 0 14 15,18 0-5-15,9 0-9 0,-59 0-15 16,6-5-178-16</inkml:trace>
        </inkml:traceGroup>
        <inkml:traceGroup>
          <inkml:annotationXML>
            <emma:emma xmlns:emma="http://www.w3.org/2003/04/emma" version="1.0">
              <emma:interpretation id="{B7D12F91-36E1-43F9-97C9-55EFFC2D77B4}" emma:medium="tactile" emma:mode="ink">
                <msink:context xmlns:msink="http://schemas.microsoft.com/ink/2010/main" type="inkWord" rotatedBoundingBox="24144,7009 24914,7127 24774,8036 24004,7917"/>
              </emma:interpretation>
              <emma:one-of disjunction-type="recognition" id="oneOf2">
                <emma:interpretation id="interp10" emma:lang="en-US" emma:confidence="0">
                  <emma:literal>Us</emma:literal>
                </emma:interpretation>
                <emma:interpretation id="interp11" emma:lang="en-US" emma:confidence="0">
                  <emma:literal>US</emma:literal>
                </emma:interpretation>
                <emma:interpretation id="interp12" emma:lang="en-US" emma:confidence="0">
                  <emma:literal>UP</emma:literal>
                </emma:interpretation>
                <emma:interpretation id="interp13" emma:lang="en-US" emma:confidence="0">
                  <emma:literal>U</emma:literal>
                </emma:interpretation>
                <emma:interpretation id="interp14" emma:lang="en-US" emma:confidence="0">
                  <emma:literal>My</emma:literal>
                </emma:interpretation>
              </emma:one-of>
            </emma:emma>
          </inkml:annotationXML>
          <inkml:trace contextRef="#ctx0" brushRef="#br0" timeOffset="2453.7353">20234-819 71 0,'0'0'579'16,"0"0"-579"-16,0 3-2 16,0 27 2-16,0-1 7 15,0 3-7-15,0-3 1 16,0-1 4-16,-3-4-5 15,-15-6 2-15,-12-5-4 16,1-1 1-16,-4-8 1 16,9-4 0-16,7 0 1 15,11-4 4-15,6-26 12 16,0-5-11-16,0-10 14 16,21-1-14-16,2 6-3 15,10 10 5-15,-12 15 7 0,0 5-2 16,-6 4 0-16,-7 6-3 15,-2 0-10-15,0 0-4 16,-6 24-3-16,0 24 7 16,0 11 13-16,-35 10-4 15,-16 3-5-15,-6 3 0 16,3-3-4-16,7-8 3 16,12-16-3-16,20-12 0 15,12-19 0-15,3-11-7 16,5-6-1-16,43 0 8 15,9-37 4-15,15-14 1 16,-5-10-2-16,5-9-1 16,2-4-2-16,-17-4 1 0,-10 8 1 15,-17 11-2 1,-12 24 2-16,-15 17 2 16,-3 10 18-16,0 8-7 0,0 0-4 15,-16 16-10-15,-13 27-1 16,-19 12 2-16,7 16 0 15,2 3-2-15,9 7 2 16,9-3-2-16,16-8 0 16,5-12-1-16,3-13-4 15,48-16-12-15,-31-29-22 16,9 0-165-16</inkml:trace>
          <inkml:trace contextRef="#ctx0" brushRef="#br0" timeOffset="2863.5478">20614-350 633 0,'0'0'145'0,"0"0"-131"16,0 0-14-16,0 0-5 16,18 9 5-16,3 16 7 15,0-2 1-15,-6-4-3 16,0 6-5-16,-12-3 1 15,-3-4 0-15,0 1 1 16,-10-1-2-16,-19-4-6 16,-10-4-3-16,-6-1 1 15,13-4 2-15,5-2 6 0,18-3 0 16,9 0 5-16,0 0-2 16,0 0-3-16,0 0-11 15,6 2 11-15,17 3 6 16,8 6 1-16,-11 3-3 15,1 2-3-15,-3 5 1 16,-6 3-2-16,-12 1 0 16,0-1 0-16,0-3 5 15,-18-3 0-15,-15 1-1 16,-2-5 0-16,8-4-2 16,-6-2-2-16,15-8-10 15,16 0-44-15,2 0-262 0</inkml:trace>
        </inkml:traceGroup>
        <inkml:traceGroup>
          <inkml:annotationXML>
            <emma:emma xmlns:emma="http://www.w3.org/2003/04/emma" version="1.0">
              <emma:interpretation id="{53A42297-4949-4B9A-BCE1-7CD63D1596A9}" emma:medium="tactile" emma:mode="ink">
                <msink:context xmlns:msink="http://schemas.microsoft.com/ink/2010/main" type="inkWord" rotatedBoundingBox="25252,6886 26167,7027 26018,7992 25103,7851"/>
              </emma:interpretation>
              <emma:one-of disjunction-type="recognition" id="oneOf3">
                <emma:interpretation id="interp15" emma:lang="en-US" emma:confidence="0">
                  <emma:literal>Ys</emma:literal>
                </emma:interpretation>
                <emma:interpretation id="interp16" emma:lang="en-US" emma:confidence="0">
                  <emma:literal>Y,</emma:literal>
                </emma:interpretation>
                <emma:interpretation id="interp17" emma:lang="en-US" emma:confidence="0">
                  <emma:literal>y</emma:literal>
                </emma:interpretation>
                <emma:interpretation id="interp18" emma:lang="en-US" emma:confidence="0">
                  <emma:literal>y,</emma:literal>
                </emma:interpretation>
                <emma:interpretation id="interp19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3433.9745">21131-746 255 0,'0'-24'475'0,"0"24"-433"16,0 0-26-16,0 0-16 0,0 19 1 15,0 15 0 1,0 4 5-16,0-3-3 0,0 0 0 16,15-9-2-16,6-10-1 15,5-8 0-15,4-8 1 16,-1 0 0-16,7-6 5 15,-3-26-2-15,3-8-1 16,-10-8-2-16,-5-5 3 16,-9-8-2-16,-9-4-2 15,-3 14 2-15,0 11 0 16,0 21 15-16,0 15 4 16,-3 4-11-16,1 0-10 0,-8 42-4 15,2 19 4-15,5 17 0 16,-4 4 2-16,7 4-2 15,0 5 1-15,0-5 0 16,0-3-1-16,0-11 1 16,0-11-1-16,-14-10 0 15,-16-5 0-15,4-12 1 16,-13-7 0-16,1-8 0 16,-11-8-1-16,5-9-1 15,-7-2 1-15,10 0 0 16,11-16 1-16,16-23-1 15,14-12-2-15,0-4 1 16,14 2-2-16,42 5-4 16,16 12-19-16,-36 28-44 15,-1 4-468-15</inkml:trace>
          <inkml:trace contextRef="#ctx0" brushRef="#br0" timeOffset="3962.8273">21737-415 711 0,'0'0'85'16,"0"0"-68"-16,0 0-4 0,18 0-4 16,9 0-8-1,6 0 3-15,5 0 0 0,-2 6-2 16,-10 4-2-16,-5 3 0 15,-6 6 0-15,-3-2 0 16,-12 0 0-16,0 0-2 16,-9 2-2-16,-30 3 4 15,-5-2 0-15,-10 8 1 16,3-4-1-16,10-6 0 16,18-7 0-16,17-5 0 15,6-4-3-15,0 0-4 16,3 2 5-16,23-4 2 15,10 2 1-15,0 0 2 16,-1 4 0-16,-8 0-2 16,-7 4-1-16,-4-2 0 0,-4 9-1 15,-12-1 1 1,0 2 0-16,0 3 1 0,-33-1 2 16,-6-9 0-16,-5 1-3 15,-10-12 0-15,16 0-9 16,20 0-37-16,15 0-361 15</inkml:trace>
        </inkml:traceGroup>
      </inkml:traceGroup>
    </inkml:traceGroup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31:23.54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C6F17FC-A31D-4757-AF1F-EEA70BC9A2B0}" emma:medium="tactile" emma:mode="ink">
          <msink:context xmlns:msink="http://schemas.microsoft.com/ink/2010/main" type="inkDrawing" rotatedBoundingBox="20197,5559 22910,1244 27185,3932 24472,8248" semanticType="enclosure" shapeName="Other">
            <msink:sourceLink direction="with" ref="{1A9DD110-167D-4937-B86F-DB3153FC9DE0}"/>
          </msink:context>
        </emma:interpretation>
      </emma:emma>
    </inkml:annotationXML>
    <inkml:trace contextRef="#ctx0" brushRef="#br0">2707 243 544 0,'-3'-4'73'0,"3"0"-12"15,0 1-21-15,0 3-14 0,0 0-8 16,0-1-2-16,0 1-2 15,0 0-5-15,-7 0-2 16,4 0 0-16,1 0-3 16,-1 0 2-16,-15 0-2 15,-3 1-2-15,-2 16 2 16,-10 1-1-16,3 1 1 16,1 0-2-16,-7 2-1 15,-3 6 0-15,-15 11 0 16,-8 6-1-16,-12 11 1 15,-3 5-1-15,-3 5 1 16,-4 4-1-16,1 7 1 0,-12 3-1 16,-15 7 0-16,-3 11 1 15,-3-2-1-15,3 7-1 16,10-8 1-16,8-6 0 16,2-7 0-16,11-13 1 15,7-3-2-15,4-12 2 16,11-10-1-16,9-5 0 15,4-3 0-15,-6-4 0 16,2 4 0-16,4-3 0 16,-7 3 0-16,10-3 0 15,-10 1-1-15,13-2 1 16,-7-7 0-16,12-3 0 16,7-4 0-16,-4-7 0 0,7 1 0 15,-7 1 1 1,12-5-1-16,-3 1 0 0,-3-2 0 15,6-2 0-15,3 2 0 16,-2-1 0-16,11 0-1 16,-6-1 1-16,6-4 0 15,6 0 1-15,0 2-1 16,3-2 0-16,0 0 0 16,0 0 0-16,0 0 0 15,0 0 0-15,0 0 0 16,0 0-1-16,0 0 1 15,0 0 1-15,0 0 0 0,0 0-1 16,0 0 1 0,0 0 1-16,0 0-2 0,0 0 0 15,0 0 0-15,0 0 0 16,0 0 0-16,0 2-1 16,0-2-1-16,0 3 1 15,0 3 0-15,0 0 0 16,0 2 1-16,0 2 0 15,0 3 1-15,0 3-1 16,3 6 0-16,9 7 0 16,-6 2 1-16,9 5-1 15,0 3 0-15,-7 2 1 16,8 5-1-16,1 7 0 16,-1 14 0-16,4 7 0 15,1 11 0-15,0 7 0 0,5-1 2 16,7 2-2-16,0-2 0 15,-4 1 1-15,1-1-1 16,3-1 0-16,-7 1 0 16,8-12 1-16,-11 2-1 15,0-6 2-15,5-3-2 16,-7-5 0-16,-1-3-2 16,1-5 2-16,-3-3 2 15,3-5-2-15,2-1 0 16,10-1 0-16,-7-4 0 15,7 1 0-15,0-4 0 16,-9-4 0-16,-4-3 0 0,1-2 0 16,-6-5 0-16,-6-1 0 15,3 3 0-15,-7-4 0 16,8 0 0-16,-10-1 0 16,2-6 0-16,5-4 0 15,-7 1 0-15,2-7 0 16,2 2 0-16,-4-9 0 15,-3-2 0-15,0 3 0 16,0-3 0-16,0 0 0 16,0 3 1-16,0-3-1 15,0 0 2-15,0 0-2 16,0 0 0-16,0 0 0 16,0 0 0-16,0 0 0 0,2 0 0 15,-2 0 0-15,0 0 0 16,0 0 0-16,0 0 0 15,0 0 1-15,0 0-1 16,3 0 0-16,0 0-1 16,12 0-1-16,15 0 1 15,12 0 1-15,5 0 1 16,9 0-1-16,3 0 2 16,5 0-2-16,-2 0 0 15,-6 0 1-15,4 0-1 16,-1 0 0-16,10 0 0 15,-2-3 0-15,8 0 0 0,2 1 0 16,0 2 0 0,-3 0 0-16,4 0-1 0,-7 0 1 15,1 0 0-15,-7 0 0 16,6 0 0-16,4 0 0 16,5 0 1-16,0 0-1 15,9 0 0-15,6 0 0 16,-9 0 0-16,1 0 0 15,-8 0 0-15,-7 0 0 16,-15 2 0-16,-16 4 1 16,-2-4-1-16,-16-2 0 15,0 0 0-15,5 3 0 16,-7 0 0-16,5 2 0 16,10 1 0-16,0-2 1 15,2 2-2-15,1 0 2 0,-3-1-1 16,-1-3 0-16,-8 2-1 15,0-2 1-15,-13 1 0 16,1-1 0-16,-3 1 0 16,-12-3 0-16,3 0 1 15,-3 0-2-15,0 0 1 16,0 0 0-16,3 0 0 16,-3 3 0-16,0-3 1 15,0 0 0-15,0 0-1 16,0 0 1-16,0 0 1 15,0 0 1-15,0 0 0 16,0 0 1-16,0 0 2 0,3 0-1 16,6-11-1-16,0-16-2 15,9-7-2-15,2 0 0 16,11-4 0-16,-3-3 0 16,8 2 0-16,3 1 0 15,-1 1 0-15,1 2 0 16,-3-6 0-16,5-2 1 15,7 1-1-15,-6-6 0 16,12-1 0-16,2 1 0 16,-6-1 0-16,6 5-1 15,-2-2 1-15,0 1 0 16,2 0 0-16,1-1 0 16,-4-2 0-16,4-1 0 0,-1 2 0 15,-9 1 0 1,4 2 0-16,-1 0 0 0,-5-1 0 15,2-1 0-15,1 0 0 16,-9 1 1-16,5 3-1 16,0-2 0-16,2 5 0 15,-8 1-1-15,1 3 2 16,-1 8-1-16,1 3 0 16,0-1-1-16,-4 2 1 15,1-1 0-15,-4 0 0 16,1 0 1-16,-3 1-1 15,-9 0 0-15,0 5 0 0,-13 2 1 16,2 6-1 0,-8 4 0-16,-2 1 1 0,3 2-1 15,-3-3 1-15,0 1 0 16,0-3 1-16,0 0 2 16,0-2-3-16,0 2 0 15,0-1 0-15,-3 1 0 16,-6 1 0-16,6 1 0 15,0 3 0-15,-2 1-1 16,5-2 0-16,-10-4 0 16,2-1 0-16,-7-5 0 15,-3-5 0-15,-6-3 0 16,1-1 0-16,-10-9 0 16,0-5 0-16,4-1 0 15,-4-2 0-15,0 2 0 0,6-5 0 16,-3 3 0-16,7-3-1 15,-1 0 1-15,-3 1 0 16,-2-4 0-16,-4-3 0 16,-3-2 1-16,0 0-2 15,-3-3 1-15,8 1 0 16,-5-4 0-16,-10 1 0 16,2-6 0-16,0 3 0 15,-10-2 0-15,10 6 0 16,-4-2 0-16,4 6 0 15,3 3 0-15,-5 2 1 16,5 3-1-16,5 1-1 0,10 4 1 16,-4 0 1-16,6 7-1 15,3 2 0-15,1-1 0 16,2 1 0-16,-3-1 0 16,1-1 0-16,-8-4 0 15,-1-1-1-15,-7 0 1 16,-5 1 0-16,2 2 0 15,1 2 0-15,5 6 0 16,12 1 0-16,0-3 0 16,3 3 0-16,0 0 0 15,1 3 0-15,1-1 0 16,1 5 0-16,4 0 0 16,-7 1 0-16,3 0 0 0,-6 0 0 15,1-1 0 1,-1-1 0-16,0 0 0 0,1-4 0 15,-8-2 0-15,5-1 0 16,2-7 0-16,-15-4 0 16,0-6 0-16,-5 3 0 15,0 4-1-15,5 6 1 16,12 5 0-16,0 5 0 16,13 3 0-16,-7-2 0 15,5 4 0-15,5 3 0 16,5 3 0-16,-4 3 0 15,5-3 0-15,-1 2 0 0,0-1 0 16,-6-3 0 0,0 3 0-16,6-1 1 0,1 0-1 15,-8 0 0-15,5 3 0 16,2-1 0-16,-7-1 0 16,5 1 0-16,2-1 0 15,-7-1 0-15,5-4 0 16,2 4 0-16,-9 1 0 15,6 1 0-15,3 1 0 16,-4 2 0-16,2 0 0 16,2-2 0-16,0-1 0 15,-6 2 0-15,0-2 0 16,0-2 0-16,1 0 0 16,-8 0-1-16,8 0 1 15,-7 2 0-15,5-1 0 0,5 3-1 16,-1 2 1-16,6-2 0 15,0 4 0-15,-2 0 0 16,2 0 0-16,0 0-1 16,0 0 1-16,0 0 0 15,-7 0 0-15,7 0-1 16,0 0 0-16,0 0 0 16,-3 0-1-16,-3 0 1 15,4 0 0-15,-14 0 0 16,4 0 1-16,4 0 0 15,-10 0-1-15,5 0 0 16,5 4 0-16,-4 2 1 0,4 1-1 16,-5 1 1-16,8-2-1 15,-5 2 1-15,2-5 0 16,8-3 0-16,-10 3 0 16,7-1 0-16,1 0 0 15,-4 2 0-15,-9 0 0 16,2 0-1-16,-7 4 0 15,2-1 1-15,-3-1-2 16,3 2 1-16,7-3-3 16,-4-5 2-16,10 3 1 15,-5-1 0-15,2 2 1 16,-7 0 0-16,-6 0 0 16,-7 4-1-16,2 2 1 0,0 3-3 15,-7 0 0 1,0 2-2-16,4 0 1 0,-4 1 0 15,2 0 0-15,5 0 0 16,-4-1-3-16,1 2-3 16,-10 2-5-16,4 2-4 15,-4 1-11-15,21-19-48 16,13 2-352-16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31:44.82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A9DD110-167D-4937-B86F-DB3153FC9DE0}" emma:medium="tactile" emma:mode="ink">
          <msink:context xmlns:msink="http://schemas.microsoft.com/ink/2010/main" type="writingRegion" rotatedBoundingBox="19166,3481 25728,482 26446,2053 19884,5051">
            <msink:destinationLink direction="with" ref="{3C6F17FC-A31D-4757-AF1F-EEA70BC9A2B0}"/>
          </msink:context>
        </emma:interpretation>
      </emma:emma>
    </inkml:annotationXML>
    <inkml:traceGroup>
      <inkml:annotationXML>
        <emma:emma xmlns:emma="http://www.w3.org/2003/04/emma" version="1.0">
          <emma:interpretation id="{76937927-3B52-4262-8013-39A5B3255B55}" emma:medium="tactile" emma:mode="ink">
            <msink:context xmlns:msink="http://schemas.microsoft.com/ink/2010/main" type="paragraph" rotatedBoundingBox="19166,3481 25728,482 26446,2053 19884,50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1C4B9F-5DC1-4BB1-A677-DCED02F0AC7E}" emma:medium="tactile" emma:mode="ink">
              <msink:context xmlns:msink="http://schemas.microsoft.com/ink/2010/main" type="line" rotatedBoundingBox="19166,3481 25728,482 26446,2053 19884,5051"/>
            </emma:interpretation>
          </emma:emma>
        </inkml:annotationXML>
        <inkml:traceGroup>
          <inkml:annotationXML>
            <emma:emma xmlns:emma="http://www.w3.org/2003/04/emma" version="1.0">
              <emma:interpretation id="{3BEA3CBB-904D-4702-BE56-B5F4DA7B50C8}" emma:medium="tactile" emma:mode="ink">
                <msink:context xmlns:msink="http://schemas.microsoft.com/ink/2010/main" type="inkWord" rotatedBoundingBox="19166,3481 25728,482 26446,2053 19884,5051"/>
              </emma:interpretation>
              <emma:one-of disjunction-type="recognition" id="oneOf0">
                <emma:interpretation id="interp0" emma:lang="en-US" emma:confidence="0">
                  <emma:literal>"...its.</emma:literal>
                </emma:interpretation>
                <emma:interpretation id="interp1" emma:lang="en-US" emma:confidence="0">
                  <emma:literal>"...no.</emma:literal>
                </emma:interpretation>
                <emma:interpretation id="interp2" emma:lang="en-US" emma:confidence="0">
                  <emma:literal>"...mo.</emma:literal>
                </emma:interpretation>
                <emma:interpretation id="interp3" emma:lang="en-US" emma:confidence="0">
                  <emma:literal>"...my.</emma:literal>
                </emma:interpretation>
                <emma:interpretation id="interp4" emma:lang="en-US" emma:confidence="0">
                  <emma:literal>"...nets.</emma:literal>
                </emma:interpretation>
              </emma:one-of>
            </emma:emma>
          </inkml:annotationXML>
          <inkml:trace contextRef="#ctx0" brushRef="#br0">4305-2321 359 0,'5'0'197'16,"-5"0"-142"-16,3 0 23 0,-3 0-28 15,0 0-30-15,0 0-7 16,0 0 1-16,0 0-6 15,0 0 3-15,0 0-7 16,-8-8-2-16,-23-6-1 16,2-1 0-16,-1-1 0 15,4-5-1-15,-4-1 6 16,6-2-1-16,9 4 2 16,10 9-1-16,2-1 3 15,3 9-2-15,0 3-6 0,0-2-1 16,0 2-4-1,23 0 3-15,13 0 1 0,0 0 1 16,2 0-1-16,-11 0-1 16,-7 8-1-16,-5 19 1 15,-9 2 1-15,-6 6 0 16,0 5 1-16,-21 2-1 16,-17 2 0-16,-9-5-2 15,-7-1-3-15,10-8-2 16,8-10-5-16,16-9 3 15,13-8 7-15,7-3 0 16,7 0-1-16,34-8 3 16,18-22 3-16,16-12 3 15,-4-4-3-15,-1-7 4 16,-1-6 0-16,-7 1-2 16,-8-1-2-16,-12 10 0 0,-15 15 1 15,-16 7 4-15,-8 13 4 16,-3 7-5-16,0 4-1 15,0 3 2-15,0 0-4 16,0 0-4-16,-11 18-3 16,-25 25 3-16,-12 10 0 15,6 6 0-15,13 0 0 16,5-2-1-16,21-4 0 16,3-10 0-16,27-8-11 15,2-35-34-15,10 0-209 16</inkml:trace>
          <inkml:trace contextRef="#ctx0" brushRef="#br0" timeOffset="-12855.8684">4141-2302 221 0,'0'0'303'0,"0"0"-183"15,0 0-46-15,0 0-37 16,0 0-17-16,0-6-7 16,0 4-9-16,0 2 0 0,0 0 1 15,0 0 0 1,0 0 0-16,0 0-3 0,0 0 0 16,0 0-1-16,0 0 0 15,0 0 0-15,0 0-1 16,0 0 2-16,0 0-1 15,0 0 0-15,0 0 0 16,0 0-1-16,0 0 0 16,0 0-2-16,0 0 1 15,0 0-1-15,0 0 0 16,0-3-1-16,0 0-1 16,0 1-2-16,0-3-18 15,0 5 12-15,0-4-20 0,0 2-90 16,0 0-232-1</inkml:trace>
          <inkml:trace contextRef="#ctx0" brushRef="#br0" timeOffset="689.4914">5187-2254 640 0,'-26'0'87'0,"10"5"-84"0,-4 17 10 15,-11 2 4-15,5 2-12 16,6 1 0-16,-1-3-4 16,11-1-1-16,10-6-4 15,0-1-6-15,0-5-7 16,21-3 16-16,15-3 1 15,2-2 2-15,8-3 6 16,-5 0-3-16,0 0-2 16,-5 6 0-16,0 0-2 15,-15-2-1-15,-6 6 0 0,-10-1-5 16,-5 1 0-16,0 4-7 16,0 0 12-16,-30 2 12 15,-11-3-6-15,-3 0 0 16,-7 0 0-16,7-1-3 15,2-4-2-15,4-7 0 16,5 1-1-16,12-2-11 16,21 0-84-16,0 0-391 15</inkml:trace>
          <inkml:trace contextRef="#ctx0" brushRef="#br0" timeOffset="334.7276">5092-2203 161 0,'-3'0'483'0,"0"0"-412"15,3 0-21-15,0 0-12 0,0 0-22 16,0 0-12-16,0 0-4 15,21 0-2-15,17 0 2 16,6 0 4-16,5 0-4 16,-2 0 0-16,1-6-6 15,-43 3-74-15,-2 2-498 16</inkml:trace>
          <inkml:trace contextRef="#ctx0" brushRef="#br0" timeOffset="1470.5436">5888-2620 638 0,'-15'-19'140'0,"15"19"-106"16,0 0-16-16,0 0-16 15,-6 0-2-15,6 30-7 16,-15 12 7-16,10 13 3 16,-13 4-2-16,8 0 1 15,5-4-1-15,5-10-1 16,0-8 0-16,15-16 0 15,26-12 0-15,18-9-3 0,13 0-18 16,3-9-2-16,-8-25 10 16,-13-4 11-16,-6-7 2 15,-25-4 10-15,-5-2 11 16,-12 6 0-16,-6 12-6 16,0 8 1-16,-15 14-4 15,-9 11-5-15,1 0-6 16,-7 13-1-16,3 36-2 15,7 11 2-15,2 14 0 16,5 3 0-16,13 4 0 0,0-1 0 16,-2-6 1-1,2-7 0-15,-6-8-1 0,-3-8 0 16,-3-8 0-16,-12-6 0 16,-5-13 2-16,-4-3-1 15,-6-4 1-15,-5-10-2 16,-10-4 0-16,3-3 0 15,4 0 0-15,9-14 0 16,7-18 0-16,23-2 2 16,8-9-2-16,15-2-1 15,35 7-3-15,24 10-7 16,-35 22-18-16,2 4-97 16</inkml:trace>
          <inkml:trace contextRef="#ctx0" brushRef="#br0" timeOffset="1981.4093">6554-2013 521 0,'15'0'67'16,"24"-4"-65"-16,2 0 0 0,-3-2 2 15,-2-4-4-15,-15 1 5 16,0-4 38-16,-21 0 24 16,0 1-19-16,0 2-26 15,0 2-4-15,-39 8-12 16,-2 0-6-16,-13 0 0 15,-5 3 0-15,2 20 0 16,6-1-1-16,13 3 1 16,14-4-1-16,9-2 0 15,15 0-1-15,0-2 0 16,0 6 2-16,33-2 0 16,11 0 0-16,10-4 1 15,0 1 1-15,-10-4-2 16,-6 2 0-16,-7-3 0 15,-26-2 0-15,-2-4 0 0,-3 5 0 16,0-2 0-16,-36 3 10 16,-11 0-2-16,-9-2-5 15,-4-3 0-15,-8-4-3 16,11-2-4-16,39-2-31 16,10 0-167-16</inkml:trace>
          <inkml:trace contextRef="#ctx0" brushRef="#br0" timeOffset="-15673.6148">208 75 248 0,'2'5'133'0,"-2"-2"-87"16,0 3-25-16,0-2-10 16,-2 4-11-16,-16-2 3 15,7-1-6-15,-4-2 0 0,2-3 3 16,8 0 0-1,5 0 12-15,0 0 21 0,0-10 12 16,0-6 14-16,0-6-9 16,0 3-27-16,0 3 0 15,0 6-12-15,0-1-1 16,0 8 6-16,0 0-14 16,0 0-1-16,0 1 0 15,0 2-1-15,0 0 0 16,0 0 0-16,0 0-4 15,0 13-2-15,5 22 5 16,-2 10 2-16,-3 6 1 16,0 6 2-16,0-4-2 15,-21-3-1-15,-5 2-1 16,-10-13-3-16,3-6-14 0,10-15-18 16,14-12-20-16,3-6 40 15,6 0 15-15,0-11 0 16,30-26 3-16,6-11-5 15,2-15 4-15,1-4 0 16,-10 1 0-16,1 11-2 16,-9 9 13-16,-6 17 17 15,-12 12-3-15,0 12-8 16,-3 5-1-16,0 0-7 16,0 0-7-16,0 0-4 15,0 24-1-15,0 16 1 16,-3 6 2-16,-3 3 1 0,-1 4-1 15,5-6-1-15,2 1-1 16,0-6 2-16,0-4-2 16,33-13-4-16,-25-25-22 15,4 0-144-15</inkml:trace>
          <inkml:trace contextRef="#ctx0" brushRef="#br0" timeOffset="-15447.9536">505 367 617 0,'3'0'131'16,"-3"0"-123"-16,0 0-8 16,0 2-2-16,3 14 2 0,0 6 1 15,-1 1-1-15,8 1 0 16,-7 1 4-16,0-4-4 15,6-3-3-15,-6-14-54 16,-3-4-495-16</inkml:trace>
          <inkml:trace contextRef="#ctx0" brushRef="#br0" timeOffset="-14503.0588">897 13 468 0,'0'0'161'16,"0"0"-88"-16,0 0-25 16,0 0-23-16,0 0-12 15,0 0-13-15,0 3-1 16,0 23 0-16,0 7 1 15,0 0 0-15,0 3 1 16,0-7-1-16,18-7-1 16,2-6 1-16,11-7-1 15,2-9-2-15,-4 0-2 0,9 0-2 16,-5-17-13 0,-7-15 2-16,-5-8-3 0,-6-2-3 15,-5-9 18-15,-10 0 1 16,0 5 5-16,0 11 7 15,-15 16 27-15,5 12 10 16,7 7-17-16,3 0-20 16,0 0-7-16,0 15-7 15,0 29 6-15,0 15 1 16,0 7 3-16,0 6 0 16,0-1-3-16,0-3 1 15,0-5 1-15,0-8-2 16,0-7 0-16,0-10 2 15,-20-6 1-15,-9-9-1 0,-17-4 1 16,2-13-3-16,-4-6-1 16,4 0-5-16,5-11-13 15,19-26 4-15,20-7-7 16,0-3-4-16,18 1-15 16,35 6-26-16,-27 27-55 15,8 5-297-15</inkml:trace>
          <inkml:trace contextRef="#ctx0" brushRef="#br0" timeOffset="-14177.3268">1652 46 586 0,'3'-4'126'16,"-3"4"-84"-16,0 0-17 16,0 0-16-16,0 0-5 15,0 0-4-15,0 14-3 16,0 13 3-16,0 5 7 0,0-3-5 15,0 6 2-15,0-6-3 16,0 1 0-16,0-4-1 16,0-23-1-16,0-3-53 15</inkml:trace>
        </inkml:traceGroup>
      </inkml:traceGroup>
    </inkml:traceGroup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31:41.29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42AF25B-2E80-47A1-ACCB-422FA80E091E}" emma:medium="tactile" emma:mode="ink">
          <msink:context xmlns:msink="http://schemas.microsoft.com/ink/2010/main" type="writingRegion" rotatedBoundingBox="26329,4864 28523,5167 28368,6284 26174,5981"/>
        </emma:interpretation>
      </emma:emma>
    </inkml:annotationXML>
    <inkml:traceGroup>
      <inkml:annotationXML>
        <emma:emma xmlns:emma="http://www.w3.org/2003/04/emma" version="1.0">
          <emma:interpretation id="{AA9B0BF4-1235-4E7B-9FA6-A27ABFC5F9D1}" emma:medium="tactile" emma:mode="ink">
            <msink:context xmlns:msink="http://schemas.microsoft.com/ink/2010/main" type="paragraph" rotatedBoundingBox="26329,4864 28523,5167 28368,6284 26174,59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0372EC-4FC4-4A9B-BF86-6EA78D5E65D5}" emma:medium="tactile" emma:mode="ink">
              <msink:context xmlns:msink="http://schemas.microsoft.com/ink/2010/main" type="line" rotatedBoundingBox="26329,4864 28523,5167 28368,6284 26174,5981"/>
            </emma:interpretation>
          </emma:emma>
        </inkml:annotationXML>
        <inkml:traceGroup>
          <inkml:annotationXML>
            <emma:emma xmlns:emma="http://www.w3.org/2003/04/emma" version="1.0">
              <emma:interpretation id="{01BF88B3-01AF-4113-99D1-BB7839EC423A}" emma:medium="tactile" emma:mode="ink">
                <msink:context xmlns:msink="http://schemas.microsoft.com/ink/2010/main" type="inkWord" rotatedBoundingBox="26329,4864 28523,5167 28368,6284 26174,5981"/>
              </emma:interpretation>
              <emma:one-of disjunction-type="recognition" id="oneOf0">
                <emma:interpretation id="interp0" emma:lang="en-US" emma:confidence="0">
                  <emma:literal>Wag</emma:literal>
                </emma:interpretation>
                <emma:interpretation id="interp1" emma:lang="en-US" emma:confidence="0">
                  <emma:literal>U4Y4</emma:literal>
                </emma:interpretation>
                <emma:interpretation id="interp2" emma:lang="en-US" emma:confidence="0">
                  <emma:literal>Ung,</emma:literal>
                </emma:interpretation>
                <emma:interpretation id="interp3" emma:lang="en-US" emma:confidence="0">
                  <emma:literal>U4T4</emma:literal>
                </emma:interpretation>
                <emma:interpretation id="interp4" emma:lang="en-US" emma:confidence="0">
                  <emma:literal>U4G4</emma:literal>
                </emma:interpretation>
              </emma:one-of>
            </emma:emma>
          </inkml:annotationXML>
          <inkml:trace contextRef="#ctx0" brushRef="#br0">322 90 394 0,'0'-5'222'16,"0"5"-132"-16,0-2-40 0,0 2-24 16,0 0-16-16,0 0-10 15,0 0-2-15,0 0-6 16,0 0 6-16,0 16 2 15,-18 0 5-15,-8-1-2 16,-4-3-3-16,1-7 0 16,-7-5-3-16,9 0 1 15,16 0 2-15,-2 0 2 16,13 0 1-16,0-11-3 16,0-10 7-16,0 0-5 0,15-3 5 15,6 4-6-15,9 5 1 16,-6 6-2-16,2 7-1 15,1 2 0-15,-9 0-1 16,-12 13-1-16,-6 23-7 16,0 17 10-16,-3 8 2 15,-42 0 2-15,-5 2-3 16,-6-8-1-16,5-4-3 16,6-9-9-16,12-6-8 15,15-13-12-15,18-9 4 16,0-11-3-16,13-3 13 15,34 0 18-15,22-17 5 16,5-18 2-16,3-10-2 16,0-12 9-16,-2-6 4 15,2-7 4-15,-15-1-7 0,-11 9 5 16,-25 10-4-16,-13 18 3 16,-13 12-2-16,0 14 4 15,0 8-11-15,0 0 0 16,-18 0-7-16,-18 25-3 15,-6 21-1-15,-9 12 1 16,16 7-1-16,11 1 0 16,19-3 0-16,5-4 0 15,0-2-2-15,18-8-6 16,5-41-18-16,-5-6-94 16</inkml:trace>
          <inkml:trace contextRef="#ctx0" brushRef="#br0" timeOffset="530.3756">890 304 46 0,'0'-31'637'0,"0"31"-596"16,-3 0-22-16,-4 0-19 0,-1 5 1 15,-4 20-1 1,-6 9 11-16,-8 0-2 0,-7 9-3 15,-3 0-4-15,-6 3 0 16,4-7-2-16,9-4-1 16,11-11-11-16,6-4-14 15,12-11 7-15,0-3-11 16,38-6 25-16,21 0 5 16,19 0 3-16,6 0-3 15,-58-6-21-15,4-2-323 16</inkml:trace>
          <inkml:trace contextRef="#ctx0" brushRef="#br0" timeOffset="244.6728">947 478 673 0,'15'0'112'0,"-15"0"-108"15,0 0-4-15,0 3-1 16,0 27 1-16,0 13 6 15,0 2 1-15,0 3-3 16,0 0 0-16,0-3-2 16,0-2-2-16,-10 0 0 0,5-11-3 15,-5-28-49-15,7-4-301 16</inkml:trace>
          <inkml:trace contextRef="#ctx0" brushRef="#br0" timeOffset="1168.8529">1546-24 642 0,'-29'0'63'0,"-1"5"-59"15,1 26 13-15,1 5-4 16,20-1-12-16,5 0-1 16,3-9-1-16,0-4-11 15,11-3 11-15,22-11 1 16,9-8 1-16,9 0-1 16,-10 0-51-16,0-25-60 15,-10-11-91-15,-8-6 185 16,-15-13 17-16,-8-2 96 15,0 1-27-15,0 7 41 16,-8 21 3-16,-4 11-59 16,6 15-17-16,6 2-22 0,0 6-15 15,0 43-8-15,0 24 8 16,0 15 5-16,0 14 2 16,0 0-2-16,0-1-1 15,0-8-1-15,0-7-1 16,0-8-2-16,0-11 0 15,-5-13 2-15,-16-16-1 16,-12-7 0-16,3-14-1 16,1-14-1-16,-2-3 0 15,5 0 0-15,-1-11 0 16,6-25-2-16,10-4-2 16,4-10-6-16,7-9 0 0,18-3-12 15,38 3-25 1,-25 40-119-16,5 9-298 0</inkml:trace>
          <inkml:trace contextRef="#ctx0" brushRef="#br0" timeOffset="1717.7333">2119 294 726 0,'-5'-31'66'0,"5"31"-57"16,0 0-6-16,-6 0-3 16,-12 23-2-16,-15 13 2 15,-8 8 5-15,-7 4 0 16,1-3 0-16,6-5-5 16,10-7 0-16,13-9 0 15,13-7-2-15,5-2 1 16,0-4 0-16,33-3 1 15,16-2 1-15,20-5-1 16,11-1-2-16,7 0-18 16,-61 0-76-16,-5 0-475 0</inkml:trace>
          <inkml:trace contextRef="#ctx0" brushRef="#br0" timeOffset="1433.5365">2168 524 711 0,'15'13'48'0,"-10"0"-42"0,1 7 8 16,-4 6 7-1,-2 6-10-15,0 8 0 0,0 6-2 16,0 2-3-16,-2-3-2 16,-9-2-4-16,-7-6 2 15,0-5-1-15,0-11-1 16,3-7-7-16,9-14-38 15,6 0-254-15</inkml:trace>
        </inkml:traceGroup>
      </inkml:traceGroup>
    </inkml:traceGroup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31:49.46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9604697-7EE2-4241-A8C1-7328E2C95AB2}" emma:medium="tactile" emma:mode="ink">
          <msink:context xmlns:msink="http://schemas.microsoft.com/ink/2010/main" type="inkDrawing" rotatedBoundingBox="29158,8582 29274,2142 29461,2146 29344,8586" semanticType="verticalRange" shapeName="Other">
            <msink:sourceLink direction="with" ref="{4FB78D04-E99D-4728-9410-4F29746E5908}"/>
            <msink:sourceLink direction="with" ref="{9580374D-F7B2-47D9-9986-F714553EF390}"/>
            <msink:sourceLink direction="with" ref="{34C09B04-C9E6-4B00-B99E-0EB0842D2E59}"/>
            <msink:sourceLink direction="with" ref="{F7DC7DB1-FDB5-4B05-B818-0BEFE04CDE0C}"/>
            <msink:sourceLink direction="with" ref="{27CE5401-89DB-4274-8260-9457867AEBCF}"/>
          </msink:context>
        </emma:interpretation>
      </emma:emma>
    </inkml:annotationXML>
    <inkml:trace contextRef="#ctx0" brushRef="#br0">254-12 378 0,'-3'-8'146'0,"3"8"-109"15,0 0-10-15,0 0 19 16,0 0-9-16,0 0-7 15,0 0-5-15,0 0-3 16,0 0 0-16,0 0-5 16,0 0-10-16,-7 0-5 15,4 29-2-15,-2 14 15 16,2 18 3-16,0 7-11 0,-3 15-3 16,3 3 4-1,0 9-2-15,-2-1-4 0,-2-4 1 16,-2 4 3-16,0-8-3 15,3 3-1-15,-2 1-1 16,-4 3 1-16,6 7-1 16,-9 3-1-16,12 3 1 15,-7 0 0-15,5-3 0 16,-1 0 0-16,-6-4-1 16,4-5 1-16,-10-7-1 15,5-4 1-15,1-5-1 16,4-6 0-16,5-5 0 15,-7 0 0-15,10-7 0 16,-2 5 0-16,2-4 0 16,0 3 1-16,0 3-1 0,0 1 0 15,0-1 0-15,0 3 1 16,0-4-1-16,0-1-1 16,0-2 1-16,0-1 1 15,-3-1-1-15,-3 4 0 16,-1-4 0-16,2 3 0 15,2-3 0-15,0 1 0 16,3 5 0-16,0-2 0 16,0-2 1-16,0-1-1 15,0-3 0-15,0-6-1 0,0-4 1 16,0-10 0 0,0-1 0-16,0-7 1 0,0 5-1 15,0-1 0-15,3 2 0 16,5 3 0-16,-1 0 0 15,-1 5 0-15,-1 1 0 16,5 2 0-16,-10-1 0 16,6 1 0-16,-1-6 0 15,2-2-1-15,-2-6 1 16,-2 1 1-16,0 0-1 16,4-3 0-16,-7 6 0 15,0 4 0-15,0 1 0 16,0 2 0-16,0-2 0 15,0-2 0-15,0-1 0 16,0-8 0-16,0 0 0 0,0 2 0 16,0 1 0-16,0 6 0 15,0 1 0-15,0 2 0 16,0 5 0-16,0 1 0 16,0 2 0-16,0-4 0 15,0 1 0-15,0-7 0 16,0-2 0-16,0-3 0 15,3 1 0-15,-1-2 0 16,-2 0 0-16,3-7 0 16,-3-1 0-16,0-7 0 15,0 0 0-15,0 2 0 16,0-4 0-16,0 0 1 0,0 0-1 16,0-4 0-16,0-5 0 15,0-1 0-15,-3 5 0 16,1 0 0-16,-1 2 0 15,-4-1 0-15,4 2 0 16,0-1 0-16,3 1 0 16,0-2 0-16,0 6 0 15,0 3 0-15,0 9 0 16,0 7 0-16,0 9 0 16,0-2 0-16,0-2 0 15,-5-4 0-15,-2-9 0 16,4-11 0-16,1-6 0 15,2-8 0-15,0-5 0 16,0-2 0-16,0 0 1 16,-3 0-1-16,0 0 0 0,3 0 0 15,0 0 0-15,-3 0 0 16,-4 5 0-16,5-5 0 16,-1 3 0-16,3-3-1 15,-3 0-5-15,0 0-11 16,3 0-38-16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31:55.14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FB78D04-E99D-4728-9410-4F29746E5908}" emma:medium="tactile" emma:mode="ink">
          <msink:context xmlns:msink="http://schemas.microsoft.com/ink/2010/main" type="writingRegion" rotatedBoundingBox="29878,2344 32711,2575 32620,3692 29787,3462">
            <msink:destinationLink direction="with" ref="{49604697-7EE2-4241-A8C1-7328E2C95AB2}"/>
          </msink:context>
        </emma:interpretation>
      </emma:emma>
    </inkml:annotationXML>
    <inkml:traceGroup>
      <inkml:annotationXML>
        <emma:emma xmlns:emma="http://www.w3.org/2003/04/emma" version="1.0">
          <emma:interpretation id="{4F4C4B63-000D-4511-AF13-0110831174F9}" emma:medium="tactile" emma:mode="ink">
            <msink:context xmlns:msink="http://schemas.microsoft.com/ink/2010/main" type="paragraph" rotatedBoundingBox="29878,2344 32711,2575 32620,3692 29787,3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4A2067-BC3C-4732-9752-E5D9AC945D75}" emma:medium="tactile" emma:mode="ink">
              <msink:context xmlns:msink="http://schemas.microsoft.com/ink/2010/main" type="inkBullet" rotatedBoundingBox="29858,2595 30807,2672 30737,3539 29787,3462"/>
            </emma:interpretation>
            <emma:one-of disjunction-type="recognition" id="oneOf0">
              <emma:interpretation id="interp0" emma:lang="en-US" emma:confidence="0.5">
                <emma:literal>U,</emma:literal>
              </emma:interpretation>
              <emma:interpretation id="interp1" emma:lang="en-US" emma:confidence="0">
                <emma:literal>W,</emma:literal>
              </emma:interpretation>
              <emma:interpretation id="interp2" emma:lang="en-US" emma:confidence="0">
                <emma:literal>N,</emma:literal>
              </emma:interpretation>
              <emma:interpretation id="interp3" emma:lang="en-US" emma:confidence="0">
                <emma:literal>2,</emma:literal>
              </emma:interpretation>
              <emma:interpretation id="interp4" emma:lang="en-US" emma:confidence="0">
                <emma:literal>Ui,</emma:literal>
              </emma:interpretation>
            </emma:one-of>
          </emma:emma>
        </inkml:annotationXML>
        <inkml:trace contextRef="#ctx0" brushRef="#br0">277 42 727 0,'0'0'58'16,"0"0"-32"-16,0 0-11 0,0 0-12 15,0 0-3-15,0 6-4 16,0 11-3-16,0 6 7 15,0-2-5-15,-14-5-3 16,-19-2-3-16,-3-11 4 16,0-3 0-16,10 0 6 15,11 0 1-15,10 0 4 16,5-17 0-16,0-7 1 16,20 0-5-16,19-3 1 15,5 6 1-15,7 6-2 16,-12 7 0-16,-4 2 0 15,-11 6 1-15,-9 0-2 0,-15 0-1 16,0 24 1 0,0 29 1-16,-12 13 0 0,-30 13 4 15,-9 1-1-15,-8 1-2 16,-3-11-1-16,5-1-2 16,6-16-11-16,23-19-20 15,12-15 10-15,16-15 15 16,0-4 3-16,27 0 5 15,32-28 0-15,10-9 2 16,5-12 0-16,3-4 4 16,-5-8 8-16,-10-4-8 15,-6 4 9-15,-20 10-3 16,-15 11 7-16,-6 21-2 0,-15 11-3 16,0 5 1-1,0 3-8-15,0 0-7 0,0 14-4 16,-12 29 3-16,-9 10 1 15,-2 5 1-15,5 4 1 16,0 0-2-16,15 3-1 16,3-47-18-16,0-4-78 15</inkml:trace>
        <inkml:trace contextRef="#ctx0" brushRef="#br0" timeOffset="229.1583">883 625 735 0,'13'-7'68'15,"-13"7"-57"-15,2 0 1 16,4 0-6-16,4 14-5 16,-2 14 2-16,2 6-1 15,-8 7 0-15,-2 2 0 16,0 4 1-16,0-6-3 15,0 2-1-15,-2-37-23 16,-5-4-84-16</inkml:trace>
      </inkml:traceGroup>
      <inkml:traceGroup>
        <inkml:annotationXML>
          <emma:emma xmlns:emma="http://www.w3.org/2003/04/emma" version="1.0">
            <emma:interpretation id="{D656EBF8-4F0C-4D48-8533-7F0CB6768A99}" emma:medium="tactile" emma:mode="ink">
              <msink:context xmlns:msink="http://schemas.microsoft.com/ink/2010/main" type="line" rotatedBoundingBox="31797,2500 32711,2575 32627,3613 31713,3538"/>
            </emma:interpretation>
          </emma:emma>
        </inkml:annotationXML>
        <inkml:traceGroup>
          <inkml:annotationXML>
            <emma:emma xmlns:emma="http://www.w3.org/2003/04/emma" version="1.0">
              <emma:interpretation id="{99A6D163-4BE9-47BF-9EC8-F82B48B96494}" emma:medium="tactile" emma:mode="ink">
                <msink:context xmlns:msink="http://schemas.microsoft.com/ink/2010/main" type="inkWord" rotatedBoundingBox="31797,2500 32711,2575 32627,3613 31713,3538"/>
              </emma:interpretation>
              <emma:one-of disjunction-type="recognition" id="oneOf1">
                <emma:interpretation id="interp5" emma:lang="en-US" emma:confidence="0">
                  <emma:literal>Y,</emma:literal>
                </emma:interpretation>
                <emma:interpretation id="interp6" emma:lang="en-US" emma:confidence="0">
                  <emma:literal>y '</emma:literal>
                </emma:interpretation>
                <emma:interpretation id="interp7" emma:lang="en-US" emma:confidence="0">
                  <emma:literal>y ,</emma:literal>
                </emma:interpretation>
                <emma:interpretation id="interp8" emma:lang="en-US" emma:confidence="0">
                  <emma:literal>T,</emma:literal>
                </emma:interpretation>
                <emma:interpretation id="interp9" emma:lang="en-US" emma:confidence="0">
                  <emma:literal>y |</emma:literal>
                </emma:interpretation>
              </emma:one-of>
            </emma:emma>
          </inkml:annotationXML>
          <inkml:trace contextRef="#ctx0" brushRef="#br0" timeOffset="1050.2859">1989-35 371 0,'0'-23'315'16,"0"14"-252"-16,0 9-22 0,0 0-26 16,0 0-15-1,0 6 1-15,0 23-1 0,0 3 5 16,0 0-3-16,0-3 3 15,0 1-2-15,2-3 1 16,16-9-3-16,13-1 2 16,15-2 0-16,11-10-1 15,9-5 1-15,-4 0-2 16,-8 0 0-16,-7-20 1 16,-12-18-1-16,-1-10 2 15,-14-3 1-15,-5 8 1 16,-6 13 2-16,-7 9 5 15,-2 18-1-15,0 3-4 16,0 0-7-16,0 9-4 0,-11 36 2 16,-16 19 2-16,3 19 0 15,4 3 0-15,2-1 0 16,3 1 1-16,6-10-1 16,-3-4 0-16,4-6 0 15,-7-15 1-15,-3-12-1 16,-6-12 0-16,-12-8-1 15,-2-14 0-15,-1-5-2 16,3 0 1-16,3-7 0 16,13-26 0-16,4-6 1 15,14-5 0-15,2 0-2 16,9 3-1-16,35 11-4 16,18 9-8-16,-28 21-30 0,-1 0-159 15</inkml:trace>
          <inkml:trace contextRef="#ctx0" brushRef="#br0" timeOffset="1363.0082">2844 607 10 0,'0'0'755'16,"0"0"-723"-16,0 0-13 16,0 0-5-16,0 0-12 0,0 13-2 15,0 16 0-15,0 13 9 16,0 2 1-16,-5 5-3 16,-8-5-2-16,1-3 0 15,4-9-5-15,5-5 2 16,0-6-1-16,-4-5-1 15,5-5 0-15,-7 0-2 16,2-11-27-16,5 0-143 16</inkml:trace>
        </inkml:traceGroup>
      </inkml:traceGroup>
    </inkml:traceGroup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31:51.76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0A83A39-4C16-4879-9457-7474F48EDCC1}" emma:medium="tactile" emma:mode="ink">
          <msink:context xmlns:msink="http://schemas.microsoft.com/ink/2010/main" type="inkDrawing" rotatedBoundingBox="32772,8496 32875,2020 33057,2023 32953,8499" semanticType="callout" shapeName="Other"/>
        </emma:interpretation>
      </emma:emma>
    </inkml:annotationXML>
    <inkml:trace contextRef="#ctx0" brushRef="#br0">187-13 279 0,'-9'-4'139'16,"9"4"-92"-16,0 0 2 16,0 0 0-16,0 0-13 15,0 0-16-15,0 0-5 16,0 0 1-16,0 0-1 15,0 0 19-15,0 11-3 16,0 8-8-16,0 2 0 0,0 6-7 16,0 5 0-16,0 8 1 15,0 6-6-15,0 7 0 16,0 6-3-16,0 8-2 16,0-3-2-16,0 8-1 15,0 9-2-15,0 2 1 16,0 10 2-16,0-2-1 15,6-5-2-15,6-1 1 16,-3 1-2-16,-4-1 0 16,2 1 2-16,-7 2 0 15,0-5-1-15,0-2-1 16,0-4 2-16,0 1-2 0,0-9 1 16,-10-2-1-16,2-3 2 15,-2-2-2-15,2-3 0 16,-2-4 0-16,8-3 0 15,-4-5 0-15,1 2 0 16,-5 1 0-16,2-2 0 16,-2 3 1-16,2 0-1 15,-2 2 0-15,2 1-1 16,-2-3 1-16,2 2 0 16,5-5 0-16,-6 3 0 15,6 2 0-15,3-2 0 16,-3 5 0-16,3-5 1 15,0-3-1-15,0-1 0 0,0-5 0 16,-5 3 0 0,5 3 0-16,-10 3 0 0,2 6 0 15,1-7 0-15,4 3 0 16,-2 1 0-16,5-1 0 16,-3 2 0-16,0-3 0 15,-4 2 0-15,2-3 0 16,2-1 0-16,0 2-1 15,3-1 1-15,0-1 0 16,0-2 1-16,3-4-1 16,12 0-1-16,6-4 1 15,-13-2 0-15,4-4 0 0,-6-1 0 16,-6-4-2-16,3 3 2 16,-3 3-1-16,0 2 1 15,0 3 0-15,0 1 0 16,0 4 0-16,-6-2-1 15,1 2 1-15,5 3 0 16,0 0 0-16,0 1 0 16,0 2 0-16,0 0 0 15,0-1 0-15,0 3 0 16,2-2 0-16,-2-5 0 16,0-1 0-16,0-4 0 15,0-4 0-15,0-2 0 16,0-3 0-16,0-3-1 15,0-7 1-15,0-2 0 16,0-1 0-16,0 1 0 0,0-2-1 16,0 3 2-16,0 1-1 15,0-1 0-15,-2 0 0 16,-5-2 0-16,-2 4 0 16,-3 2-1-16,4 7 1 15,5 3 0-15,-9 3-1 16,9-1 1-16,0 0 0 15,3-4 0-15,0 1 0 16,0-5 0-16,0-2 0 16,0 1 0-16,0-10-1 15,0 1 1-15,3-4 0 16,2 0 0-16,5 0 0 0,-7 1 0 16,2 0 0-16,8 5 0 15,-8 3 0-15,8-2 0 16,-5 5-1-16,7-1 1 15,0 1 0-15,-9 2 0 16,2-1 0-16,-5-2 0 16,-3 1 0-16,0-4 0 15,0 2 1-15,0-3-1 16,4-6 0-16,-4-1 0 16,3 2 0-16,-3-4 0 15,2 1 0-15,-2-4 0 16,3 1 1-16,-3-1-1 15,0-2 1-15,0 0-1 0,3 0 0 16,-3-2 0 0,7-1 0-16,-7 3 0 0,0 3 0 15,0 2 0-15,0 3 0 16,3-2 0-16,-3 1 0 16,2-1 0-16,-2-2 0 15,0-5 0-15,0-3 0 16,0-4 0-16,0 4 0 15,0-4 0-15,0 0-1 16,0 0-3-16,0 0-5 16,-12 0-27-16,-3 0-26 15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8:33.92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82DDB0A-FD85-48A0-9F3D-79BA1D7D9116}" emma:medium="tactile" emma:mode="ink">
          <msink:context xmlns:msink="http://schemas.microsoft.com/ink/2010/main" type="writingRegion" rotatedBoundingBox="4157,6986 23366,7367 23316,9910 4106,9529"/>
        </emma:interpretation>
      </emma:emma>
    </inkml:annotationXML>
    <inkml:traceGroup>
      <inkml:annotationXML>
        <emma:emma xmlns:emma="http://www.w3.org/2003/04/emma" version="1.0">
          <emma:interpretation id="{D14F87F1-3C6A-4663-819D-8CA30E0917BD}" emma:medium="tactile" emma:mode="ink">
            <msink:context xmlns:msink="http://schemas.microsoft.com/ink/2010/main" type="paragraph" rotatedBoundingBox="4157,6986 23366,7367 23316,9910 4106,95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C44D09-5BFF-4DA2-BCE2-5185F82E7291}" emma:medium="tactile" emma:mode="ink">
              <msink:context xmlns:msink="http://schemas.microsoft.com/ink/2010/main" type="inkBullet" rotatedBoundingBox="4139,7899 4855,7914 4832,9060 4116,9045"/>
            </emma:interpretation>
            <emma:one-of disjunction-type="recognition" id="oneOf0">
              <emma:interpretation id="interp0" emma:lang="en-US" emma:confidence="0">
                <emma:literal>H</emma:literal>
              </emma:interpretation>
              <emma:interpretation id="interp1" emma:lang="en-US" emma:confidence="0">
                <emma:literal>K</emma:literal>
              </emma:interpretation>
              <emma:interpretation id="interp2" emma:lang="en-US" emma:confidence="0">
                <emma:literal>k</emma:literal>
              </emma:interpretation>
              <emma:interpretation id="interp3" emma:lang="en-US" emma:confidence="0">
                <emma:literal>N</emma:literal>
              </emma:interpretation>
              <emma:interpretation id="interp4" emma:lang="en-US" emma:confidence="0">
                <emma:literal>n</emma:literal>
              </emma:interpretation>
            </emma:one-of>
          </emma:emma>
        </inkml:annotationXML>
        <inkml:trace contextRef="#ctx0" brushRef="#br0">407 40 501 0,'12'0'162'0,"-6"-6"-149"15,-3-2 19-15,-3 0 6 16,3 3-12-16,-3-1-6 16,0 1-1-16,0 3 0 15,0 2-4-15,0 0-6 16,0 0-4-16,0 0 0 16,0 0-2-16,0 0-3 15,0 25-3-15,-12 33 1 16,-15 30 2-16,-17 24 4 15,-10 16-2-15,-5 6-1 16,-4-3 0-16,4-3-1 0,12-14 1 16,11-15-1-16,15-31-5 15,12-28-7-15,9-27-16 16,0-13-42-16,0-29-142 16</inkml:trace>
        <inkml:trace contextRef="#ctx0" brushRef="#br0" timeOffset="265.6886">413 85 252 0,'33'-26'292'0,"-12"26"-275"15,5 0 38-15,13 28 12 16,-4 16-20-16,1 15-9 15,-3 7-16-15,-7 6-2 16,-2 9-12-16,-6-3 3 16,-6-1-8-16,-6-3-1 15,-6-5 0-15,0-14-1 16,0-5-1-16,0-16-19 16,0-34-57-16,-6 0-288 15</inkml:trace>
        <inkml:trace contextRef="#ctx0" brushRef="#br0" timeOffset="424.3066">148 595 171 0,'0'-23'553'0,"36"10"-543"16,47 2 13-16,27-1-8 15,6 11-11-15,0 1-4 16,-71 0-21-16,-13 0-98 15</inkml:trace>
      </inkml:traceGroup>
      <inkml:traceGroup>
        <inkml:annotationXML>
          <emma:emma xmlns:emma="http://www.w3.org/2003/04/emma" version="1.0">
            <emma:interpretation id="{CA1CC9E8-3D4A-4C2E-942E-5E7173A9E766}" emma:medium="tactile" emma:mode="ink">
              <msink:context xmlns:msink="http://schemas.microsoft.com/ink/2010/main" type="line" rotatedBoundingBox="5561,7013 23366,7367 23316,9910 5510,9557"/>
            </emma:interpretation>
          </emma:emma>
        </inkml:annotationXML>
        <inkml:traceGroup>
          <inkml:annotationXML>
            <emma:emma xmlns:emma="http://www.w3.org/2003/04/emma" version="1.0">
              <emma:interpretation id="{43EBB29C-CC75-45FF-9D45-4C5F1CE7123F}" emma:medium="tactile" emma:mode="ink">
                <msink:context xmlns:msink="http://schemas.microsoft.com/ink/2010/main" type="inkWord" rotatedBoundingBox="5535,8334 6065,8344 6058,8708 5527,8698"/>
              </emma:interpretation>
              <emma:one-of disjunction-type="recognition" id="oneOf1">
                <emma:interpretation id="interp5" emma:lang="en-US" emma:confidence="1">
                  <emma:literal>=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:</emma:literal>
                </emma:interpretation>
                <emma:interpretation id="interp8" emma:lang="en-US" emma:confidence="0">
                  <emma:literal>E</emma:literal>
                </emma:interpretation>
                <emma:interpretation id="interp9" emma:lang="en-US" emma:confidence="0">
                  <emma:literal>to</emma:literal>
                </emma:interpretation>
              </emma:one-of>
            </emma:emma>
          </inkml:annotationXML>
          <inkml:trace contextRef="#ctx0" brushRef="#br0" timeOffset="793.0668">1418 433 623 0,'0'0'101'16,"0"0"-76"-16,0 0 13 0,0 0-13 16,0 0-14-16,11 0-7 15,7 0-4-15,17 0 5 16,16 0 5-16,6 0-6 16,2 0-2-16,-2 0-2 15,-11 0-5-15,-30 0-30 16,-16 0-74-16</inkml:trace>
          <inkml:trace contextRef="#ctx0" brushRef="#br0" timeOffset="945.6692">1441 776 634 0,'0'15'114'15,"15"-15"-112"-15,62 0 40 0,18-23-22 16,9 4-11-16,1 2-5 15,-20 11-4-15,-64 6-9 16,-21 0-62-16</inkml:trace>
        </inkml:traceGroup>
        <inkml:traceGroup>
          <inkml:annotationXML>
            <emma:emma xmlns:emma="http://www.w3.org/2003/04/emma" version="1.0">
              <emma:interpretation id="{5485BFB0-D54C-4610-8AB0-2CD66CCB703B}" emma:medium="tactile" emma:mode="ink">
                <msink:context xmlns:msink="http://schemas.microsoft.com/ink/2010/main" type="inkWord" rotatedBoundingBox="7027,7576 7891,7593 7851,9603 6988,9586"/>
              </emma:interpretation>
              <emma:one-of disjunction-type="recognition" id="oneOf2">
                <emma:interpretation id="interp10" emma:lang="en-US" emma:confidence="0">
                  <emma:literal>E</emma:literal>
                </emma:interpretation>
                <emma:interpretation id="interp11" emma:lang="en-US" emma:confidence="0">
                  <emma:literal>1</emma:literal>
                </emma:interpretation>
                <emma:interpretation id="interp12" emma:lang="en-US" emma:confidence="0">
                  <emma:literal>£</emma:literal>
                </emma:interpretation>
                <emma:interpretation id="interp13" emma:lang="en-US" emma:confidence="0">
                  <emma:literal>t</emma:literal>
                </emma:interpretation>
                <emma:interpretation id="interp14" emma:lang="en-US" emma:confidence="0">
                  <emma:literal>K</emma:literal>
                </emma:interpretation>
              </emma:one-of>
            </emma:emma>
          </inkml:annotationXML>
          <inkml:trace contextRef="#ctx0" brushRef="#br0" timeOffset="3900.4284">2909 532 100 0,'-3'-4'370'16,"-4"2"-286"-16,7 1 2 16,-3 1-23-16,3 0-24 15,0 0-14-15,-2 0-6 16,2 0-1-16,0 0-5 16,0-4-3-16,0 4-3 15,0 0-5-15,0 0-2 16,0 0-2-16,17 0-5 15,34 0 7-15,29 0 3 16,18 0 2-16,12 0-5 16,9 0 3-16,-3-4-1 15,-16 0-2-15,-13 2 0 16,-33 2 0-16,-25 0-5 0,-26 0-9 16,-3 0-7-16,0 0-7 15,-24 0-167-15</inkml:trace>
          <inkml:trace contextRef="#ctx0" brushRef="#br0" timeOffset="4233.721">3110-313 482 0,'0'-11'137'0,"0"8"-100"15,0 3 5-15,0 0-20 16,10 0-20-16,-5 28 2 15,5 22-3-15,-5 20 8 16,-5 20-2-16,0 20 1 16,0 11-6-16,0 5-2 15,0-84-9-15,-5-8-219 0</inkml:trace>
          <inkml:trace contextRef="#ctx0" brushRef="#br0" timeOffset="4837.7505">3117 1154 651 0,'0'-40'47'0,"0"11"-15"16,5-6-7-16,31 3-11 16,5 1-2-16,10 3-3 15,-4 7 4-15,-8 8-3 16,-1 6-5-16,-7 7-4 0,-8 0-1 16,-8 4 0-16,-9 33-1 15,-3 15 1-15,-3 17 5 16,-3 5-1-16,-51 10-4 15,-5 5 2-15,-18-7-1 16,-6 1 0-16,9-11 0 16,12-18-2-16,16-20 1 15,28-18 0-15,15-8 0 16,3-5-2-16,13-1-4 16,41-2 6-16,26 0 11 15,17 0 1-15,4-5-7 16,6-11-2-16,-14 2-2 15,-13 4 0-15,-18 5-1 0,-21 5-1 16,-11 0-12-16,-30 0-35 16,0 0-259-16</inkml:trace>
        </inkml:traceGroup>
        <inkml:traceGroup>
          <inkml:annotationXML>
            <emma:emma xmlns:emma="http://www.w3.org/2003/04/emma" version="1.0">
              <emma:interpretation id="{046B1BF2-A85A-4720-B1F3-B8EDA9F20E07}" emma:medium="tactile" emma:mode="ink">
                <msink:context xmlns:msink="http://schemas.microsoft.com/ink/2010/main" type="inkWord" rotatedBoundingBox="8666,7075 12383,7149 12338,9405 8622,9331"/>
              </emma:interpretation>
              <emma:one-of disjunction-type="recognition" id="oneOf3">
                <emma:interpretation id="interp15" emma:lang="en-US" emma:confidence="0">
                  <emma:literal>Entire;</emma:literal>
                </emma:interpretation>
                <emma:interpretation id="interp16" emma:lang="en-US" emma:confidence="0">
                  <emma:literal>Enter;</emma:literal>
                </emma:interpretation>
                <emma:interpretation id="interp17" emma:lang="en-US" emma:confidence="0">
                  <emma:literal>Ent-r;</emma:literal>
                </emma:interpretation>
                <emma:interpretation id="interp18" emma:lang="en-US" emma:confidence="0">
                  <emma:literal>Ent-u;</emma:literal>
                </emma:interpretation>
                <emma:interpretation id="interp19" emma:lang="en-US" emma:confidence="0">
                  <emma:literal>Ent-ui</emma:literal>
                </emma:interpretation>
              </emma:one-of>
            </emma:emma>
          </inkml:annotationXML>
          <inkml:trace contextRef="#ctx0" brushRef="#br0" timeOffset="16491.6318">7418 548 640 0,'0'-20'59'0,"0"13"-45"15,0 4 13-15,0 2 1 16,0 1-21-16,0 0-4 16,0 0-3-16,0 0 0 15,0 0-3-15,-6 0 0 16,1 0-10-16,-10 0 6 15,-6 0 7-15,-7 0 11 0,5 0-10 16,5-4 2-16,0-9-3 16,10-4-3-16,-2-4-4 15,10 0 7-15,0 2 3 16,0 6 2-16,0 3-3 16,0 4-2-16,15 4 1 15,-2 2-2-15,-2 0-1 16,9 0-1-16,5 23 2 15,-11 15 1-15,1 12 0 16,-12 12 0-16,-3 5 0 16,0 3 2-16,-23-2-1 15,-13-2 1-15,0-8-1 0,10-16 1 16,11-15 1-16,9-16-3 16,6-11-1-16,0 0-14 15,8-11 15-15,41-26 6 16,7-14-4-16,6-11-2 15,10-7-2-15,-5-8-10 16,5 2 0-16,-10 9 12 16,-8 9 1-16,-16 19 3 15,-10 11 5-15,-20 15 5 16,-8 3-1-16,0 7 4 16,0 2 5-16,0 0-9 15,-3 5-13-15,-33 38 0 16,-2 18 7-16,-16 22 1 15,13 3-6-15,8-1 2 16,22-5-4-16,11-8 0 0,5-9-2 16,46-14 1-16,14-11 0 15,9-17-14-15,-41-21-57 16,-6 0-437-16</inkml:trace>
          <inkml:trace contextRef="#ctx0" brushRef="#br0" timeOffset="16971.9904">8137 625 795 0,'-3'-38'23'16,"3"36"-22"-16,0 2-1 16,6 0-10-16,6 0-5 15,-3 14-129-15</inkml:trace>
          <inkml:trace contextRef="#ctx0" brushRef="#br0" timeOffset="16795.3485">8232 917 496 0,'0'8'127'16,"0"10"-112"-16,0 7 45 15,-9 4-8-15,0 0-33 16,-3 6-13-16,6 5 2 16,-6 3-4-16,4-3-3 15,-7 1 1-15,6-10-2 16,2-25-20-16,5-6-89 15</inkml:trace>
          <inkml:trace contextRef="#ctx0" brushRef="#br0" timeOffset="15578.2714">7097-160 147 0,'-29'0'469'0,"19"0"-414"16,10 0-25-16,-3 0-5 15,3 0-3-15,-8 8-15 16,-7 18-5-16,-15 17 15 16,-2 16 1-16,-14 13 1 15,5 16-7-15,-3 19-3 0,3 19-4 16,5 16-2-16,8 9 0 16,17 5-1-1,11-6-1-15,0-15-1 0,29-13 0 16,28-29-5-16,14-24 5 15,-9-18 0-15,7-16-9 16,-48-35-45-16,-6 0-226 16</inkml:trace>
          <inkml:trace contextRef="#ctx0" brushRef="#br0" timeOffset="7950.0406">4554-126 336 0,'-3'0'70'16,"3"0"6"-16,0 0-2 16,-2 0 4-16,-1-3-39 15,-4 1-9-15,4-1 1 16,3 3-9-16,0 0-4 16,0 0-8-16,0 0-4 15,0 0-4-15,0 0-2 16,0 0 0-16,0 0-4 15,48 0 4-15,20 0 2 0,27 0 4 16,18 0-2 0,21-3 1-16,23-4 0 0,10 1-2 15,5-2-1-15,0 6 0 16,-18 2-1-16,-13 0-1 16,-32 0 0-16,-25 0 1 15,-34 0-1-15,-17 4 0 16,-28 4-1-16,-5 6-6 15,0 0-16-15,-5 9-24 16,-16-12-4-16,-12-3-197 16</inkml:trace>
          <inkml:trace contextRef="#ctx0" brushRef="#br0" timeOffset="9002.9561">4872-23 473 0,'-15'0'95'0,"10"0"-21"0,-2 0-33 16,7 0-18-16,0 0-11 16,0 0-3-16,0 0-1 15,0 0-2-15,0 0 1 16,-3 0-2-16,3 0 1 15,0 0 1-15,-5 0 0 16,-5 0 8-16,-1 0-4 16,-17 0 1-16,-1 0-10 15,-9 10-1-15,-1-3 0 16,6 1 0-16,10-3-1 16,8-1 1-16,-1-2-1 0,14 2 1 15,-1-4-1-15,3 1 1 16,0-1-1-16,0 0 0 15,0 0 1-15,0 0 1 16,0 0-1-16,0 0 1 16,0 0-2-16,0 0-2 15,0 0 2-15,0 0-2 16,0 7 2-16,5 2 0 16,23 7 1-16,1 6 0 15,10 5 3-15,14 2 1 16,7 2-2-16,6 5-2 15,11 4 1-15,3 1 0 0,2 1-1 16,-2 1 1-16,7-1-2 16,-7-2 0-16,-8 0 0 15,-16-6 1-15,-9-6 0 16,-11-1-2-16,-6-8 1 16,-12-1 0-16,-9-4 0 15,0-4 0-15,-9 1-1 16,0-1-1-16,0 9-1 15,-27 9 3-15,-27 6 5 16,-11 4 0-16,-15 7-4 16,-9 0 0-16,-7 3 0 15,-1 3 0-15,-1-2-1 16,8-1 1-16,16-8 0 0,27-8-1 16,17-11 0-1,19-11-1-15,11-1 0 0,0 1-7 16,0 4 0-16,0 4 8 15,23 4 2-15,0-1-2 16,16 0 0-16,9-1 0 16,5-5 0-16,21-4 2 15,18-7-1-15,19-4 0 16,7 0 0-16,16 0 1 16,0 0-1-16,-1-12 0 15,-5 4 0-15,-17 0-1 16,-23 6 1-16,-14 2-1 15,-26 0 1-15,-19-4-1 16,-8 4 0-16,-11 0 1 0,-10 0-1 16,0 0-2-16,0 0-5 15,0 0-17-15,-15 17-29 16,-3-9-42-16,0 1-475 16</inkml:trace>
          <inkml:trace contextRef="#ctx0" brushRef="#br0" timeOffset="11693.9682">5053-668 89 0,'0'0'308'0,"0"0"-252"16,0-6 19-16,0-2 22 16,0 0-46-16,0 2-21 0,0 1-2 15,0 3-3 1,0 2-10-16,0-4-7 16,0 4-8-16,0 0-1 0,0 0-5 15,15 0 1-15,9 22 2 16,6 13 3-16,-4 10 2 15,-8 9-1-15,-3 5 2 16,-12 3-3-16,-3-4 0 16,0-7-1-16,0-12 0 15,0-12 1-15,-6-10-6 16,4-9 6-16,2-8 2 16,0 0 4-16,0 0-6 15,0-38-1-15,0-15 1 16,20-14 0-16,4-9 2 15,2 2-2-15,10 5 0 0,-3 12 0 16,-7 18-1-16,2 12 1 16,-11 11 1-16,-8 7 2 15,0 7-2-15,0 2-1 16,-4 0-5-16,10 19 2 16,3 21 3-16,-3 14 1 15,-9 7 2-15,-3 9-2 16,-3-1 1-16,0 0-2 15,0-10-8-15,0-46-40 16,0-7-105-16</inkml:trace>
          <inkml:trace contextRef="#ctx0" brushRef="#br0" timeOffset="11928.1384">5701-492 89 0,'0'-3'414'16,"18"0"-411"-16,5-2 40 16,13 0 27-16,2 0-45 15,11 1-21-15,-8 2-4 16,0 2 0-16,-31 0-37 0,-7 0-231 15</inkml:trace>
          <inkml:trace contextRef="#ctx0" brushRef="#br0" timeOffset="12193.332">6235-766 690 0,'0'-27'39'15,"0"21"0"-15,0 6-14 16,0 0-13-16,0 0-12 0,0 21-6 16,0 30 6-16,0 18 4 15,0 11-2-15,0 3 0 16,0 1-2-16,16 0 0 15,-14-62-26-15,-2-3-126 16</inkml:trace>
        </inkml:traceGroup>
        <inkml:traceGroup>
          <inkml:annotationXML>
            <emma:emma xmlns:emma="http://www.w3.org/2003/04/emma" version="1.0">
              <emma:interpretation id="{CE08B78F-0869-4B41-894A-12C506595001}" emma:medium="tactile" emma:mode="ink">
                <msink:context xmlns:msink="http://schemas.microsoft.com/ink/2010/main" type="inkWord" rotatedBoundingBox="13021,8050 15152,8093 15127,9323 12996,9281"/>
              </emma:interpretation>
              <emma:one-of disjunction-type="recognition" id="oneOf4">
                <emma:interpretation id="interp20" emma:lang="en-US" emma:confidence="0">
                  <emma:literal>Yi+1</emma:literal>
                </emma:interpretation>
                <emma:interpretation id="interp21" emma:lang="en-US" emma:confidence="0">
                  <emma:literal>Yi+,</emma:literal>
                </emma:interpretation>
                <emma:interpretation id="interp22" emma:lang="en-US" emma:confidence="0">
                  <emma:literal>Yet</emma:literal>
                </emma:interpretation>
                <emma:interpretation id="interp23" emma:lang="en-US" emma:confidence="0">
                  <emma:literal>Yeti</emma:literal>
                </emma:interpretation>
                <emma:interpretation id="interp24" emma:lang="en-US" emma:confidence="0">
                  <emma:literal>Yi+n</emma:literal>
                </emma:interpretation>
              </emma:one-of>
            </emma:emma>
          </inkml:annotationXML>
          <inkml:trace contextRef="#ctx0" brushRef="#br0" timeOffset="18397.0687">9019 218 590 0,'0'-7'113'16,"0"7"-80"-16,0 0-33 16,-8 24 5-16,-13 26 0 15,-6 13 9-15,9 6-5 16,9-3-1-16,9-1-5 15,0-14-3-15,0-12-1 16,9-11 0-16,24-15 1 16,8-11 0-16,13-2 1 15,5-10 5-15,16-36-6 16,-4-10 0-16,-6-11-3 0,-11-5 3 16,-13-2 1-16,-18 5 1 15,-10 12 0-15,-13 17 0 16,0 16 5-16,-3 12 4 15,-12 12 0-15,3 0 4 16,1 36-14-16,-5 33 0 16,1 22 3-16,12 11-1 15,1 2 1-15,2 2-3 16,-6 1 0-16,-6-5 0 16,-6-4 0-16,-18-1 0 15,-3-11-1-15,-17-8 1 16,-3-17 1-16,-6-16-2 15,-4-18 1-15,13-16 2 0,9-11-2 16,14 0 0-16,15-32-1 16,18-23-2-16,0-19 0 15,38-16 2-15,42-7 2 16,33 6-2-16,18 17-4 16,0 12-7-16,-84 48-29 15,-2 12-108-15</inkml:trace>
          <inkml:trace contextRef="#ctx0" brushRef="#br0" timeOffset="20991.5259">9913 874 418 0,'13'-13'124'15,"-13"10"-70"-15,0-3-2 16,0 4-19-16,0-4-8 16,0 4-5-16,0 0-4 15,0 2 3-15,0 0-6 16,-7 0-3-16,7 0-6 16,-3 0-4-16,0 0 0 15,-2 6-6-15,-7 24 6 0,-9 12 5 16,3 9-3-16,-5 8 1 15,-8 6-2-15,8 0 0 16,-10-10 0-16,9 0 0 16,6-19-1-16,13-8-8 15,-5-16-14-15,10-12-48 16,0 0-378-16</inkml:trace>
          <inkml:trace contextRef="#ctx0" brushRef="#br0" timeOffset="21243.1822">9842 545 603 0,'18'-20'90'0,"-16"16"-70"16,-2 4 2-16,0 0-4 16,0 0-18-16,0 0-7 15,0 11-22-15,7-1-1 16,-7 7-224-16</inkml:trace>
          <inkml:trace contextRef="#ctx0" brushRef="#br0" timeOffset="21856.3609">10232 1091 139 0,'0'-4'200'16,"5"2"-190"-16,1 2 9 15,12 0 31-15,12-2 25 16,-1 2-22-16,7-3-17 15,2-3-13-15,4 4-9 16,3-4-4-16,-9 4-8 16,-10-1-2-16,-5 1 0 15,-21 2-85-15,0-3-354 16</inkml:trace>
          <inkml:trace contextRef="#ctx0" brushRef="#br0" timeOffset="22079.5784">10407 941 289 0,'-3'0'50'16,"3"0"-34"-16,-7 0 59 16,7 0-32-16,0 2-8 15,-3 23 27-15,1 4-11 16,-1 2-19-16,-3 13-22 0,-3 2-3 15,6 4-4-15,3-1-3 16,0-39-22-16,0-2-202 16</inkml:trace>
          <inkml:trace contextRef="#ctx0" brushRef="#br0" timeOffset="22464.8439">10944 901 346 0,'6'-6'300'0,"-6"6"-259"16,0 0-7-16,0 0-9 15,0 0-17-15,0 4-7 16,0 15 18-16,7 9 4 16,-5 3-11-16,1 10-5 15,3 2-3-15,3 5-1 0,-3-3-1 16,-6-4 0-16,3-4-2 15,-1-5 2-15,5-9-2 16,-1-6-4-16,-3-17-40 16,6 0-218-16</inkml:trace>
        </inkml:traceGroup>
        <inkml:traceGroup>
          <inkml:annotationXML>
            <emma:emma xmlns:emma="http://www.w3.org/2003/04/emma" version="1.0">
              <emma:interpretation id="{A97E178B-D9C2-45CE-B993-5118E75BAB9D}" emma:medium="tactile" emma:mode="ink">
                <msink:context xmlns:msink="http://schemas.microsoft.com/ink/2010/main" type="inkWord" rotatedBoundingBox="16723,7341 23364,7472 23328,9324 16686,9192"/>
              </emma:interpretation>
              <emma:one-of disjunction-type="recognition" id="oneOf5">
                <emma:interpretation id="interp25" emma:lang="en-US" emma:confidence="0">
                  <emma:literal>-Unity:)</emma:literal>
                </emma:interpretation>
                <emma:interpretation id="interp26" emma:lang="en-US" emma:confidence="0">
                  <emma:literal>-Unity;)</emma:literal>
                </emma:interpretation>
                <emma:interpretation id="interp27" emma:lang="en-US" emma:confidence="0">
                  <emma:literal>Unity;)</emma:literal>
                </emma:interpretation>
                <emma:interpretation id="interp28" emma:lang="en-US" emma:confidence="0">
                  <emma:literal>-Ninny:)</emma:literal>
                </emma:interpretation>
                <emma:interpretation id="interp29" emma:lang="en-US" emma:confidence="0">
                  <emma:literal>-Ninny;)</emma:literal>
                </emma:interpretation>
              </emma:one-of>
            </emma:emma>
          </inkml:annotationXML>
          <inkml:trace contextRef="#ctx0" brushRef="#br0" timeOffset="25499.7035">12587 556 424 0,'-3'-6'144'16,"3"6"-59"-16,0 0-27 16,0 0-30-16,0 0-18 15,0 0 0-15,0 0-2 16,0 0-2-16,0-2-4 16,3 2-2-16,45-3 0 15,14 0 17-15,15-3-4 0,18 2-9 16,-5-2 0-16,-2 1-1 15,2 1-2-15,-16 0 0 16,-17-2 0-16,-19 4-1 16,-17 2 0-16,-18 0-1 15,-3 0-12-15,0 0-18 16,-3 0-92-16,-15 0-280 16</inkml:trace>
          <inkml:trace contextRef="#ctx0" brushRef="#br0" timeOffset="27187.415">14340 438 266 0,'-13'0'158'15,"11"0"-26"-15,2-3-35 16,0 1-51-16,0-1-24 16,0 1-8-16,0 2-1 15,0-3-4-15,0 3 0 16,0 0-5-16,0 0 1 16,0 0 2-16,0 0-4 15,0 0-3-15,0 0-1 16,0 0-4-16,0 0-1 15,0 0 5-15,0 16 1 16,0-5 0-16,0 5-1 16,-9-1 0-16,-11-1-7 15,-1-4 5-15,-6 0-2 0,9-10-1 16,7 0 6-16,-2 0-2 16,-2-23 1-16,10-12-12 15,5-6 13-15,0-1 2 16,0 8 3-16,15 4-5 15,8 11 2-15,13 9-1 16,-10 3 2-16,7 7 7 16,-7 0-10-16,2 5 0 15,-17 35-3-15,1 15 3 16,-12 18 1-16,0 6 6 16,-23 5-4-16,-23 1 0 15,0-2-2-15,-11 0 2 0,1-8-1 16,14-19-2-16,12-22 1 15,22-17-1-15,8-17 0 16,0 0-4-16,2 0-4 16,43-27 8-16,23-14 8 15,10-11-2-15,17-12-4 16,0-6 2-16,3-8-2 16,-9-2-2-16,-21 8 0 15,-17 13 0-15,-18 15 3 16,-28 8 1-16,-5 15 1 15,0 7 4-15,-5 7 0 16,-13 7 4-16,-3 0-6 0,-6 2-6 16,0 34 0-1,-6 15 3-15,10 8-1 0,5 6 0 16,18 0-1-16,0-5 0 16,3-2-2-16,41-6 0 15,22-4 0-15,8-6 0 16,12-2 0-16,6-15 0 15,-56-25-26-15,-13 0-91 16</inkml:trace>
          <inkml:trace contextRef="#ctx0" brushRef="#br0" timeOffset="29864.0847">15540 726 670 0,'18'-25'62'0,"-18"21"-42"15,0 2 1-15,0 2-1 0,0 0-18 16,0 0-2-16,0 0-14 16,0 8 2-16,0 21-5 15,0-12-49-15,0-4-268 16</inkml:trace>
          <inkml:trace contextRef="#ctx0" brushRef="#br0" timeOffset="29620.4122">15594 977 371 0,'-10'-4'171'0,"10"0"-127"16,0 3 25-16,0 1-23 15,0 0-27-15,0 0-3 16,0 0 9-16,0 0-9 16,-2 0-4-16,2 0-9 15,-3 0-3-15,3 0-4 16,-3 15-2-16,0 13 6 15,3 3 2-15,-7 7 1 16,7 5-2-16,0-4 0 16,-2 6 0-16,-4-7 1 15,3-3-2-15,-6-8-8 16,3-24-50-16,3-3-379 16</inkml:trace>
          <inkml:trace contextRef="#ctx0" brushRef="#br0" timeOffset="30298.8915">16034 1131 528 0,'-10'0'138'0,"10"0"-88"0,0 0-30 16,0 0-18-16,7 0-1 15,19-3-1-15,15-2 16 16,16 0-3-16,2-4-9 16,0 7-4-16,-5 2 1 15,-3 0-2-15,-10 0 1 16,-35 0-45-16,-6 0-174 15</inkml:trace>
          <inkml:trace contextRef="#ctx0" brushRef="#br0" timeOffset="30535.5629">16271 962 157 0,'0'-4'288'0,"0"4"-235"0,0 0 19 16,0 0-50-16,0 18-11 15,0 24 32-15,0 6-6 16,0 6-21-16,0 5-7 16,0 0-4-16,0 0-2 15,0-12-3-15,2-35-35 16,11-10-343-16</inkml:trace>
          <inkml:trace contextRef="#ctx0" brushRef="#br0" timeOffset="30809.2794">16907 954 693 0,'9'-24'71'16,"-7"24"-60"-16,-2 0 14 15,0 0-5-15,0 0-20 16,0 8-6-16,0 22 6 0,0 9 0 16,0 10 5-1,0 2-3-15,0 4 0 0,0 1-2 16,0-1-6-16,0-45-54 15,0-2-626-15</inkml:trace>
          <inkml:trace contextRef="#ctx0" brushRef="#br0" timeOffset="34406.0139">17352 72 496 0,'-2'-3'135'0,"2"3"-113"15,0 0-2-15,0 0 15 16,0 0-21-16,0 0-7 16,0 0 5-16,0 0 6 15,0 0-9-15,0 0-5 16,0 0-1-16,0 0-3 0,0 7 0 15,0 18 0 1,0 10 3-16,0 8-1 0,0-1 0 16,2 6-1-16,16-5-1 15,0 1 2-15,3-9-1 16,0-8-1-16,5-4 0 16,4-12 0-16,6-9-2 15,2-2 2-15,4 0 0 16,9-8 0-16,-7-21-1 15,-3-8-4-15,-2-7-7 16,-9-5 6-16,-9-3-4 16,-16-4 1-16,-5 2-3 15,0 9 12-15,0 13 2 16,0 12 5-16,-2 10 14 16,-1 9 2-16,0 1-9 0,3 0-14 15,0 1-4-15,0 34-1 16,-7 13 5-16,4 17 2 15,-2 9 4-15,-8 12 4 16,5 5 3-16,-4 5-5 16,6 0-2-16,6 4-2 15,-5 1-2-15,-8 0 0 16,1-1-2-16,-6-8 1 16,-3-14-1-16,1-16 2 15,-4-18-2-15,4-13 0 16,-16-13-1-16,3-8 1 15,4-10-1-15,-7 0 3 0,3-18-4 16,7-33-2-16,-2-13 0 16,17-16 3-16,11-5-1 15,0 3-9-15,18 7 8 16,44 10 0-16,15 16-1 16,24 10-8-16,15 10 7 15,-68 29-56-15,-10 0-302 16</inkml:trace>
          <inkml:trace contextRef="#ctx0" brushRef="#br0" timeOffset="35014.4978">18288 863 323 0,'0'0'170'0,"0"0"-107"15,0 0 2-15,0 0-25 16,-3 0-25-16,3 11-7 15,-2 10-2-15,2 9 16 16,-7 7-3-16,7 6-6 16,-3 2-8-16,0-4 0 15,0-1-3-15,3-9-1 16,-2-1 1-16,2-9-2 16,0-21-51-16,0 0-475 15</inkml:trace>
          <inkml:trace contextRef="#ctx0" brushRef="#br0" timeOffset="35194.608">18329 618 770 0,'3'-38'36'0,"7"30"-33"16,-7 5 1-16,-3 3-4 15,2 0-7-15,-2 0-31 16,0 0-64-16</inkml:trace>
          <inkml:trace contextRef="#ctx0" brushRef="#br0" timeOffset="36579.1277">18504-450 501 0,'0'3'143'15,"-2"-3"-78"-15,2 0-17 16,0 0-18-16,0 0-15 16,0 0-5-16,0 0-2 15,0 0 3-15,0 0-5 16,0 3-2-16,0 0-2 16,0-1-2-16,0 13-3 0,0 8 0 15,20 17 3-15,31 13 3 16,6 17 1-16,14 8-1 15,9 7 1-15,0 8 3 16,10 1-1-16,-10 3-3 16,-8 1-1-16,-16 2-1 15,-15-5 0-15,-20-4 0 16,-18-3-1-16,-3-5 1 16,-3 3 0-16,-36-3-1 15,-2-5 0-15,-13-6 2 16,-2-9-2-16,-3-8 1 15,-8-7-1-15,18-10 0 0,1-2-3 16,39-36-15-16,-6 0-63 16</inkml:trace>
        </inkml:traceGroup>
      </inkml:traceGroup>
    </inkml:traceGroup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8:43.60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4F58BF3-B15F-4BF8-BD95-80A617FCB583}" emma:medium="tactile" emma:mode="ink">
          <msink:context xmlns:msink="http://schemas.microsoft.com/ink/2010/main" type="writingRegion" rotatedBoundingBox="9825,8929 13312,12074 12266,13234 8779,10088"/>
        </emma:interpretation>
      </emma:emma>
    </inkml:annotationXML>
    <inkml:traceGroup>
      <inkml:annotationXML>
        <emma:emma xmlns:emma="http://www.w3.org/2003/04/emma" version="1.0">
          <emma:interpretation id="{90EEBE12-E6AC-432C-B650-A406A2C218D3}" emma:medium="tactile" emma:mode="ink">
            <msink:context xmlns:msink="http://schemas.microsoft.com/ink/2010/main" type="paragraph" rotatedBoundingBox="9825,8929 13312,12074 12266,13234 8779,100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920C58-7795-4870-B1C5-2B67A3894C62}" emma:medium="tactile" emma:mode="ink">
              <msink:context xmlns:msink="http://schemas.microsoft.com/ink/2010/main" type="inkBullet" rotatedBoundingBox="9304,9506 9341,9539 9321,9562 9285,9528"/>
            </emma:interpretation>
            <emma:one-of disjunction-type="recognition" id="oneOf0">
              <emma:interpretation id="interp0" emma:lang="en-US" emma:confidence="1">
                <emma:literal>•</emma:literal>
              </emma:interpretation>
              <emma:interpretation id="interp1" emma:lang="en-US" emma:confidence="0">
                <emma:literal>G</emma:literal>
              </emma:interpretation>
              <emma:interpretation id="interp2" emma:lang="en-US" emma:confidence="0">
                <emma:literal>@</emma:literal>
              </emma:interpretation>
              <emma:interpretation id="interp3" emma:lang="en-US" emma:confidence="0">
                <emma:literal>:</emma:literal>
              </emma:interpretation>
              <emma:interpretation id="interp4" emma:lang="en-US" emma:confidence="0">
                <emma:literal>.</emma:literal>
              </emma:interpretation>
            </emma:one-of>
          </emma:emma>
        </inkml:annotationXML>
        <inkml:trace contextRef="#ctx0" brushRef="#br0">5205 1654 744 0,'-21'-45'23'0,"21"39"-19"16,0 6-4-16,0 0-12 0,0 0-69 15,21 11-121 1</inkml:trace>
      </inkml:traceGroup>
      <inkml:traceGroup>
        <inkml:annotationXML>
          <emma:emma xmlns:emma="http://www.w3.org/2003/04/emma" version="1.0">
            <emma:interpretation id="{291A4F8A-5F18-409E-8E5D-4A3FAED0CB2E}" emma:medium="tactile" emma:mode="ink">
              <msink:context xmlns:msink="http://schemas.microsoft.com/ink/2010/main" type="line" rotatedBoundingBox="10085,9163 13312,12074 12266,13234 9039,10322"/>
            </emma:interpretation>
          </emma:emma>
        </inkml:annotationXML>
        <inkml:traceGroup>
          <inkml:annotationXML>
            <emma:emma xmlns:emma="http://www.w3.org/2003/04/emma" version="1.0">
              <emma:interpretation id="{D77022A6-F478-4A2C-B869-838E35257247}" emma:medium="tactile" emma:mode="ink">
                <msink:context xmlns:msink="http://schemas.microsoft.com/ink/2010/main" type="inkWord" rotatedBoundingBox="10085,9163 13312,12074 12266,13234 9039,10322"/>
              </emma:interpretation>
              <emma:one-of disjunction-type="recognition" id="oneOf1">
                <emma:interpretation id="interp5" emma:lang="en-US" emma:confidence="0">
                  <emma:literal>Eat</emma:literal>
                </emma:interpretation>
                <emma:interpretation id="interp6" emma:lang="en-US" emma:confidence="0">
                  <emma:literal>...it</emma:literal>
                </emma:interpretation>
                <emma:interpretation id="interp7" emma:lang="en-US" emma:confidence="0">
                  <emma:literal>Fat</emma:literal>
                </emma:interpretation>
                <emma:interpretation id="interp8" emma:lang="en-US" emma:confidence="0">
                  <emma:literal>Feat</emma:literal>
                </emma:interpretation>
                <emma:interpretation id="interp9" emma:lang="en-US" emma:confidence="0">
                  <emma:literal>Frat</emma:literal>
                </emma:interpretation>
              </emma:one-of>
            </emma:emma>
          </inkml:annotationXML>
          <inkml:trace contextRef="#ctx0" brushRef="#br0" timeOffset="-157.4713">5261 2040 521 0,'3'-4'129'0,"-3"4"-101"16,0 0 10-16,7 0-11 15,-7 0-21-15,0 0-6 16,2 23 1-16,1 13 3 16,0 13 10-16,-3-1-8 15,0 0-1-15,0-5-1 16,0-5-3-16,0-7 0 16,0-7-1-16,0-24-35 0,0 0-164 15</inkml:trace>
          <inkml:trace contextRef="#ctx0" brushRef="#br0" timeOffset="302.71">5600 1972 259 0,'0'11'200'15,"0"-8"-163"-15,3 0 11 16,12 0 4-16,8 2-12 15,8 0-13-15,0-2-6 16,3 3-9-16,-14 2-10 16,1-3-2-16,-3 3-9 15,-18-5-49-15,0-2-170 16</inkml:trace>
          <inkml:trace contextRef="#ctx0" brushRef="#br0" timeOffset="442.3137">5600 1972 107 0,'36'207'399'0,"-36"-207"-321"16,0 0-55-16,21 0-9 16,14 0 26-16,7 0-28 15,2-3 1-15,7 0-13 16,-36 3-35-16,-4-2-424 16</inkml:trace>
          <inkml:trace contextRef="#ctx0" brushRef="#br0" timeOffset="862.1664">6230 2024 418 0,'-15'-47'116'16,"15"8"-33"-16,0-4-35 16,0 3-27-16,0 6 5 15,0 10-4-15,0 7-7 16,0 6-10-16,30 6-3 16,-1 5 2-16,16 0-4 15,-3 4-3-15,-4 30-1 16,-11 6 4-16,-10 3-1 0,-17 0 0 15,0-3-6 1,0-1 5-16,-20-1 2 0,-16 0 14 16,-8-9 1-1,3-8-6-15,2-10-2 0,9-9-2 16,12-2 3-16,0-2-1 16,3-33-7-16,9-13 0 15,1-11-2-15,5-10-23 16,0 39-49-16,0 3-425 15</inkml:trace>
          <inkml:trace contextRef="#ctx0" brushRef="#br0" timeOffset="39803.5748">7127 4403 409 0,'-3'-2'120'0,"3"2"-93"15,0 0 22-15,0 0-10 16,0 0-33-16,11-4 0 16,25 2 14-16,18 0-3 15,5-1-2-15,18-1-6 16,10-3-2-16,8-3 7 16,3-1-8-16,3-1 0 15,3 3-2-15,-6-1 3 16,-5 0 1-16,-23 8-5 15,-7 2-2-15,-19 0-1 16,-8 0 0-16,-12 0 0 16,-7 0-1-16,1 0-3 15,-2 6-20-15,-16-4-36 0,0 3-168 16</inkml:trace>
          <inkml:trace contextRef="#ctx0" brushRef="#br0" timeOffset="43823.9785">7287 3810 336 0,'0'-6'123'16,"0"-11"-17"-16,10 6-27 15,-5-3-30-15,-5 3-16 16,3 5-15-16,4 1-3 16,-2 5-5-16,1 0-8 15,12 0-2-15,5 0 1 0,10 0-1 16,6 14 1-16,-9 11-1 16,-9 13 2-16,-10 3-2 15,-2 4 0-15,-9 0 2 16,0 1 0-16,0-6 1 15,-12-10 1-15,4-12-4 16,5-10-1-16,3-8 1 16,0 0 5-16,0 0-2 15,0-12-2-15,0-26 1 16,11-13-1-16,10-8-2 16,12-2 2-16,3-1-1 15,-1 9 0-15,1 18-1 0,-10 13 1 16,-10 15-1-16,-11 7-1 15,5 0-3-15,-5 11-4 16,1 28 9-16,6 12 0 16,-6 10 4-16,-4 4-3 15,8-1 0-15,-4-5-1 16,11-12-17-16,-17-41-81 16,6-6-465-16</inkml:trace>
          <inkml:trace contextRef="#ctx0" brushRef="#br0" timeOffset="44043.1372">8068 3861 21 0,'0'-9'710'15,"0"7"-663"-15,0 2-29 16,13 0-18-16,10 0 2 15,16 0-2-15,14 0 5 16,1 0-3-16,3 0-2 16,-1 0-13-16,-45 2-89 15,4-2-417-15</inkml:trace>
          <inkml:trace contextRef="#ctx0" brushRef="#br0" timeOffset="44288.3107">8556 3614 711 0,'6'-19'55'0,"-6"19"-26"16,0 0-4-16,0 0-14 15,0 0-11-15,0 38-1 16,0 13 1-16,0 19 7 15,0 4-4-15,0 7-2 16,0 2 0-16,0-5-1 16,0-10-11-16,0-54-55 0,0-10-360 15</inkml:trace>
          <inkml:trace contextRef="#ctx0" brushRef="#br0" timeOffset="45209.9578">8271 4369 217 0,'5'0'122'16,"-2"0"-52"-16,4 0 29 16,-7 0-15-16,0 0-32 15,0 0-28-15,3 0 1 16,-1 0-16-16,1 0-9 15,7 0 0-15,-2 0-3 16,10 0 3-16,0 0-1 16,0 0 2-16,0 0 1 15,0 0 0-15,2 0 3 0,4 0 2 16,14 0-4-16,4 0 5 16,14 0-4-16,13-4-4 15,-1 2 2-15,6-3 1 16,1 2 4-16,-9 0 2 15,-19-3-3-15,-17 6-4 16,-12 0-1-16,-13 0-1 16,-5 0 0-16,0 0-4 15,0 0 4-15,0 0-2 16,0 0-7-16,0 0-14 16,0 0-51-16,0 0-174 15,0 0-70-15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7:10.65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429A540-D7D8-4A3C-A76F-F5C98F729999}" emma:medium="tactile" emma:mode="ink">
          <msink:context xmlns:msink="http://schemas.microsoft.com/ink/2010/main" type="inkDrawing" rotatedBoundingBox="7952,10546 17696,4566 17754,4660 8009,10640" semanticType="callout" shapeName="Other">
            <msink:sourceLink direction="with" ref="{4EADEDD9-C62F-454D-AF57-1185A54112DD}"/>
            <msink:sourceLink direction="with" ref="{9F7C1916-33AA-4C9A-B71B-D11A82DA7D72}"/>
          </msink:context>
        </emma:interpretation>
      </emma:emma>
    </inkml:annotationXML>
    <inkml:trace contextRef="#ctx0" brushRef="#br0">0 6008 259 0,'35'-21'30'16,"-14"3"-20"-16,7-2 27 15,-2 2 24-15,4-3-13 16,-1-1-6-16,10-5-8 16,12-4-4-16,2-5-11 0,9-6-7 15,0-4-2-15,13 1-3 16,-1-3-5-16,6 2 2 15,7-5 7-15,1 4-4 16,17-4-1-16,-2-6-2 16,8-1 3-16,2-6-5 15,-10-3 4-15,7-1-6 16,-12 7 5-16,0-3-5 16,4 5 2-16,-2 0-2 15,-2 1 0-15,0-4 0 16,10 3 0-16,-8-2 1 15,8-4-1-15,-5 1 0 16,10-3 4-16,6-5-4 0,0 3-4 16,-3-3 4-16,-3-1 2 15,-7 1-2-15,5 6-2 16,-14-1 2-16,1 5 0 16,-5 1 2-16,-4 2 0 15,-6 0-2-15,6 0-2 16,-6-2 2-16,9 2 0 15,-2-2 0-15,-2 4 0 16,7 0 2-16,-2 5-2 16,-4 1 0-16,-9 2 0 15,-3 1 0-15,0 1 0 16,10-4 1-16,2-6-1 0,18-2 0 16,9-5 0-16,0-9 0 15,-1 3 0-15,-2-5-1 16,3-1 1-16,-3 4 0 15,0 0 0-15,-3 2 1 16,-6 1-2-16,6-3 2 16,-7 5-2-16,7 0 2 15,-2-3-1-15,-2 1 2 16,7-6-2-16,0 3 0 16,-8 6 0-16,-10 7 0 15,-12 2 2-15,-9 9-4 16,-9 4 2-16,6-4 0 15,1 4 2-15,11-5-2 0,4-1 1 16,8-7-1 0,5-1 0-16,-2-3 0 0,0 2 0 15,7 0 0 1,-10 3-1-16,-7 5-1 0,-1 2 2 16,-13 7 0-16,-12 5 0 15,0 4 0-15,4-3 0 16,-4 9 0-16,10-7 0 15,5-2 0-15,6-4 0 16,4-3 2-16,-5 0-2 16,-4 4 0-16,-9 1 0 15,-17 3 1-15,-1 5 8 0,-13 3-3 16,-2 6 6 0,-12 3 0-16,-1-2-5 0,-5 2 1 15,12-7-4-15,-3 2-4 16,11-1 2-16,10-1-1 15,-6 2 1-15,-4 4 0 16,-2 6-2-16,-15 5 0 16,2 2 1-16,-5 2 1 15,-3-5-2-15,3 6 1 16,-15 0 0-16,0 3 2 16,-3 0 0-16,0 0 5 15,0 0 3-15,0-2 1 16,0-4 3-16,0-1 2 15,0-2-4-15,0-5-13 16,-3 4-3-16,-12-3 1 0,4 5-9 16,-4 0-20-16,5 8-25 15,5-3-172-15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32:06.62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CA62EAA-DAAD-43DF-B17B-74F09231047A}" emma:medium="tactile" emma:mode="ink">
          <msink:context xmlns:msink="http://schemas.microsoft.com/ink/2010/main" type="inkDrawing" rotatedBoundingBox="29055,10813 29143,8522 29369,8530 29280,10821" semanticType="verticalRange" shapeName="Other">
            <msink:sourceLink direction="with" ref="{85D167CF-CCFC-4840-AA44-A3D14BA497A7}"/>
            <msink:sourceLink direction="with" ref="{4D529E0C-5E85-4360-A365-AD6A7EE08376}"/>
          </msink:context>
        </emma:interpretation>
      </emma:emma>
    </inkml:annotationXML>
    <inkml:trace contextRef="#ctx0" brushRef="#br0">270-3 114 0,'0'0'110'0,"-3"0"-62"0,0 0 45 15,3 0 15-15,-10 0-18 16,5 0-40-16,2 0-23 16,3 0 1-16,0 0 2 15,0 0-7-15,0 0-5 16,0 0-7-16,0 0-2 15,-3 0-6-15,-12 0-1 16,3 0 1-16,-6 8 1 16,7 5-3-16,-7 1 0 15,6-1 0-15,3 0-1 16,0 4 0-16,6-5 0 16,0 7 1-16,0 3 1 0,3 1-2 15,0 4 3 1,0 5 1-16,0 1-1 0,0 5-2 15,0-2 1-15,0 2-2 16,-7-1 2-16,5-2-2 16,-4-8 0-16,3 0 0 15,3-1 0-15,-2-1 0 16,-5 1 1-16,1 1 0 16,3 2-1-16,1 4 1 15,2-4-1-15,-7-3 1 16,7 4-1-16,-3-3 1 15,3 2 0-15,-5 0-1 16,2 1 0-16,-7-3 1 0,2 0-1 16,-4 2 1-1,3 0-1-15,-3 4 1 0,6 1-1 16,-3-2 0-16,3 1 0 16,6 1 0-16,0 0 0 15,0-1 0-15,0-1 0 16,0-2 0-16,0-5 0 15,0 5 0-15,0 1 0 16,0 0 0-16,0 0 0 16,0 7 0-16,0-1 0 15,0 2 0-15,0-2 0 16,0 1 0-16,6-6 0 16,1-1 0-16,-5-4 0 15,-2 2 0-15,3-2 0 0,0-3 0 16,-3-2 0-16,0-1 0 15,0 1 0-15,0-5 0 16,0 6 0-16,0-2 0 16,5 1 0-16,2 4 0 15,-1-4 0-15,-1-2 0 16,2 2 0-16,-4-5 0 16,-3 1 0-16,3-5 0 15,2 0 0-15,5 2 0 16,-5 1 0-16,1-1 0 15,6 1 0-15,1 4 0 16,-8-2 0-16,3 0 1 16,-1-1-2-16,2-3 2 0,-9-4-1 15,0 0 0-15,0-2 0 16,0 0 0-16,0 0 1 16,0-1-1-16,0-6 0 15,0 2 1-15,0 0-1 16,0-1 0-16,0 4 0 15,0-2-1-15,-16 2 0 16,8-6-18-16,3 0-75 16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32:08.27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E2831BF-582A-4F05-A999-E3B8E35DCBBD}" emma:medium="tactile" emma:mode="ink">
          <msink:context xmlns:msink="http://schemas.microsoft.com/ink/2010/main" type="inkDrawing" rotatedBoundingBox="32997,8476 33025,10947 32844,10949 32816,8478" shapeName="Other"/>
        </emma:interpretation>
      </emma:emma>
    </inkml:annotationXML>
    <inkml:trace contextRef="#ctx0" brushRef="#br0">164 21 39 0,'-2'-11'443'0,"-1"7"-383"16,0 0-32-16,3 4-10 16,-3-3-5-16,3 3-5 15,0 0 14-15,0 0-7 16,0 0 0-16,0 0 2 15,0 0 0-15,0 0-6 16,0 0-4-16,0 0-4 0,0 0-3 16,0 0 0-1,0 16 4-15,0 0-3 0,-9 3 5 16,0-1 2-16,0 3 1 16,-2 10-1-16,1 4 1 15,2 8-1-15,-2 4-2 16,2 7-1-16,5 2-1 15,-6-4 0-15,3 11 0 16,3-10-2-16,3 0 0 16,-7-4 1-16,7-6-1 15,-2-1-1-15,-1-4 2 16,-3 0-3-16,4-1 0 0,2 3 0 16,-7 3 2-1,1 2-2-15,3-2 1 0,1 0-1 16,-8 0 1-16,7-3-1 15,1 0 0-15,2-1 0 16,0-1 0-16,0 1 0 16,0 5 0-16,0-4 0 15,-3 2 0-15,3 3 1 16,0-3-1-16,0 0 0 16,0-5 0-16,0 1 0 15,0-3 0-15,0-3 0 16,0 2 1-16,0-4-1 15,3-2 0-15,-1-2 0 16,1-1 0-16,-3 0 0 16,3 2 0-16,4-1 0 0,-7 2 0 15,5-1 0-15,8 2-1 16,-8 0 1-16,3-3-1 16,2 7 2-16,5-3-2 15,-9-1 1-15,2-3 0 16,2-2 0-16,-5-1-1 15,5-8 1-15,-5 1-1 16,1-3-1-16,1 3 1 16,1 1 0-16,-3 1-1 15,2 1 2-15,-1-4 0 16,-1 5 1-16,2-7-1 16,-4 0 0-16,0 2 0 0,-3-5 0 15,0 0 0-15,0 1 0 16,0 0 0-16,0-4 0 15,0 3-1-15,0-3-1 16,0-3-1-16,-21 3 3 16,0-2-3-16,9-5-20 15,4 0-58-15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32:02.216"/>
    </inkml:context>
    <inkml:brush xml:id="br0">
      <inkml:brushProperty name="width" value="0.05833" units="cm"/>
      <inkml:brushProperty name="height" value="0.05833" units="cm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580374D-F7B2-47D9-9986-F714553EF390}" emma:medium="tactile" emma:mode="ink">
          <msink:context xmlns:msink="http://schemas.microsoft.com/ink/2010/main" type="writingRegion" rotatedBoundingBox="32154,3186 31932,10051 30055,9990 30277,3126">
            <msink:destinationLink direction="with" ref="{49604697-7EE2-4241-A8C1-7328E2C95AB2}"/>
            <msink:destinationLink direction="with" ref="{89A5DFC2-7422-4BA4-945C-AA81E5F79385}"/>
          </msink:context>
        </emma:interpretation>
      </emma:emma>
    </inkml:annotationXML>
    <inkml:traceGroup>
      <inkml:annotationXML>
        <emma:emma xmlns:emma="http://www.w3.org/2003/04/emma" version="1.0">
          <emma:interpretation id="{FC75D7D3-734C-4A44-A02C-F0F6ABB8978F}" emma:medium="tactile" emma:mode="ink">
            <msink:context xmlns:msink="http://schemas.microsoft.com/ink/2010/main" type="paragraph" rotatedBoundingBox="32154,3186 31932,10051 30055,9990 30277,31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EE79FDB-CB8D-4DE6-98D7-CEB985109B50}" emma:medium="tactile" emma:mode="ink">
              <msink:context xmlns:msink="http://schemas.microsoft.com/ink/2010/main" type="line" rotatedBoundingBox="32154,3186 31932,10051 30055,9990 30277,3126"/>
            </emma:interpretation>
          </emma:emma>
        </inkml:annotationXML>
        <inkml:traceGroup>
          <inkml:annotationXML>
            <emma:emma xmlns:emma="http://www.w3.org/2003/04/emma" version="1.0">
              <emma:interpretation id="{5498417D-E222-402C-876B-0B6B65E73EF9}" emma:medium="tactile" emma:mode="ink">
                <msink:context xmlns:msink="http://schemas.microsoft.com/ink/2010/main" type="inkWord" rotatedBoundingBox="30055,9990 30277,3126 32154,3186 31932,10051"/>
              </emma:interpretation>
              <emma:one-of disjunction-type="recognition" id="oneOf0">
                <emma:interpretation id="interp0" emma:lang="en-US" emma:confidence="0">
                  <emma:literal>ski</emma:literal>
                </emma:interpretation>
                <emma:interpretation id="interp1" emma:lang="en-US" emma:confidence="0">
                  <emma:literal>skin;</emma:literal>
                </emma:interpretation>
                <emma:interpretation id="interp2" emma:lang="en-US" emma:confidence="0">
                  <emma:literal>ski;</emma:literal>
                </emma:interpretation>
                <emma:interpretation id="interp3" emma:lang="en-US" emma:confidence="0">
                  <emma:literal>ski:</emma:literal>
                </emma:interpretation>
                <emma:interpretation id="interp4" emma:lang="en-US" emma:confidence="0">
                  <emma:literal>skis;</emma:literal>
                </emma:interpretation>
              </emma:one-of>
            </emma:emma>
          </inkml:annotationXML>
          <inkml:trace contextRef="#ctx0" brushRef="#br0">2104 3721 661 0,'0'-2'75'16,"0"2"-25"-16,0 0-13 15,0 0-16-15,0 0-9 0,0 0-7 16,0 0-5-16,0 11-3 15,0 15 3-15,0 6 0 16,0-2 0-16,0 2 0 16,0-7 0-16,13-7 0 15,10-5 0-15,10-5 0 16,3-8 0-16,8 0 1 16,7 0-1-16,-7-21 0 15,0-11 0-15,2-7 0 16,-20-8 1-16,-5 2-1 0,-16 0 1 15,-5 12-1 1,0 16 2-16,0 10 3 0,0 7 3 16,0 0-7-16,0 0-1 15,0 32-5-15,-8 19 4 16,2 11 1-16,-3 4 1 16,0 4 0-16,3 4-1 15,-3 6 0-15,-3 4 1 16,-9-4-1-16,-5-8 1 15,-10-5-1-15,0-14 0 16,-5-15 0-16,2-14-1 16,-2-12 0-16,3-12-2 15,-1 0 0-15,3-15 2 16,6-21 1-16,15-12 0 16,15-4-2-16,0-7-3 0,24 6-11 15,26 12-14 1,-17 33-40-16,0 8-264 0</inkml:trace>
          <inkml:trace contextRef="#ctx0" brushRef="#br1" timeOffset="40808.3395">2114 2556 234 0,'-28'-14'231'0,"10"4"-223"16,7 4 9-16,-4 6 12 16,6 0 8-16,3 0-18 0,1 0-12 15,2 0-5-15,-10 0 13 16,-2 6 15-16,-5 8 9 15,-7 3-8-15,-6 10-8 16,-5 9-7-16,-6 6-3 16,-10 11-7-16,-3 6-2 15,-2 0 0-15,3 6-1 16,5-4-2-16,7-6-1 16,5 0 1-16,3-4-1 15,3-4 0-15,-3-1 1 16,5-4 0-16,-8-4-1 15,0-3 3-15,-9-3-2 16,-6 0 0-16,-5 4 2 16,-3-5-2-16,0 6 1 15,-10 1-2-15,10-1 1 0,-6 4-1 16,6-4 0-16,5-3 0 16,6-4 0-16,15-5 1 15,13-13 0-15,15-1-1 16,-2-5 0-16,10-4-3 15,0 1-2-15,0-1 1 16,0 1 1-16,0-3-2 16,0 0-27-16,0 0-93 15,0 0-484-15</inkml:trace>
          <inkml:trace contextRef="#ctx0" brushRef="#br1" timeOffset="38326.5715">857 3511 234 0,'0'-3'290'0,"0"3"-203"15,0 0-47-15,-3 0-35 16,-15 0-5-16,1 0 2 15,4 8-2-15,5 5 3 16,8 0 4-16,-7-2 0 0,7 3 1 16,0 2 4-1,0-3 4-15,0 5 0 0,0 3-2 16,7 4-6-16,4 4-1 16,7 3 2-16,9 0-4 15,0 1-3-15,6-1 4 16,5 0 1-16,-9-3-4 15,1 3-1-15,-1-1 0 16,-1-3-2-16,-2 5 0 16,4-4 0-16,-6 2 0 15,-3 5 0-15,2 3 0 16,5 2 1-16,-8 1-1 16,9 4 1-16,-1-2-1 15,1 1 1-15,-2-8-1 0,-3 0 0 16,-1-8 0-16,-2-1 1 15,-3-3-1-15,-3 0 0 16,-3-1 0-16,-3 3 0 16,0-1 0-16,2 4 0 15,-1-1 0-15,8 2 0 16,-10 5 0-16,7 2 0 16,6-4 0-16,5 6 0 15,2 3 0-15,7 4 0 16,-6-2 0-16,2 3 1 15,-5 0-1-15,4-5 0 16,-12-3 0-16,6-2 0 16,-4-2 0-16,-2-3 1 0,0-7-1 15,-3-3 0-15,-1 0 0 16,1-2 0-16,0-2 0 16,0-4 0-16,-4 2 0 15,2-4 0-15,-1 2 0 16,-3-1 0-16,3-3 0 15,-9-3 0-15,2 1 0 16,5-1 0-16,-7-3 0 16,2 2 0-16,-2 2 0 15,7-4 0-15,-8 3 0 16,4 0 0-16,3 0 0 16,-6 2 0-16,5 2 0 0,2-2 0 15,1 3 0-15,4-5 0 16,-5 1 0-16,-5-4 0 15,-2 1 0-15,0-2 1 16,0 0-1-16,-3-2 0 16,0 4-1-16,0-2 0 15,0 0-4-15,0-4-53 16,0 0-165-16</inkml:trace>
          <inkml:trace contextRef="#ctx0" brushRef="#br1" timeOffset="44828.4628">590 5071 756 0,'0'-12'26'0,"0"9"-16"16,0 3-4-16,0 0-3 15,0 0-3-15,0 0-1 16,0 15-5-16,-13 18 6 16,-5 10 2-16,-2 5-2 15,-4 5 1-15,-6 6 0 16,1-3 0-16,8-8 1 16,4-6-2-16,1-6 0 15,16-9-1-15,0-6 0 16,0-3 1-16,18 0 0 15,36 2 2 1,5-1 6-16,21-3-1 0,3 3-3 16,-11-6-1-16,-13 0-1 0,-11 1-2 15,-9-4-4-15,-39-7-16 16,0-3-94-16</inkml:trace>
          <inkml:trace contextRef="#ctx0" brushRef="#br1" timeOffset="34405.2014">646 919 178 0,'11'6'43'0,"-11"-6"15"0,0 3 90 16,0-3-31-16,0 2-65 16,0-2-32-16,0 0-11 15,0 0 6-15,0 0 5 16,0 0-5-16,0 4-9 16,0-3 0-16,0 3-3 15,0-1-3-15,0-2 0 16,0 7-3-16,0 4 3 15,0 1 2-15,0 5-2 16,0 0 1-16,10 7 2 0,8 3-3 16,0 1 2-1,2 2-1-15,1 4 2 0,5-3-1 16,2 1-2-16,-5-5 1 16,4 3-1-16,0-3 0 15,-6-3 1-15,-1 1-1 16,4-5 2-16,-1 1-4 15,5 0 4-15,-2-1-1 16,4 0-1-16,-3 2 0 16,3-4 2-16,2 4-2 15,3 1 0-15,4 0 1 16,0 0-1-16,-4 1 0 16,1-2 0-16,0 3 0 15,-3-1 0-15,-7-4 0 16,5 1 0-16,-8-4 0 0,0 1 0 15,-2-1 2-15,0-2-2 16,-6 1 0-16,0-1 0 16,3 0-2-16,0-1 4 15,0 5-2-15,8 4 0 16,10 1 0-16,5 6 0 16,1 3 0-16,3 7 0 15,-6 4 0-15,-8 0 0 16,0 0 0-16,-8-7 0 15,-5-5-2-15,0-4 4 16,-6-13-2-16,-6 0 0 16,2-5 0-16,-1-6 0 0,-4-2 0 15,-1-1 0-15,-2 1-2 16,0 3 1-16,3 1 1 16,0 5 0-16,4-4 0 15,-4 2 0-15,2-5 1 16,-2 1-1-16,-3-4 0 15,0 1 0-15,0-3 0 16,0 0-106-16</inkml:trace>
          <inkml:trace contextRef="#ctx0" brushRef="#br0" timeOffset="-3050.7193">2089 1915 68 0,'-5'-4'408'16,"5"4"-294"-16,0 0-15 15,0 0-59-15,0 0-30 16,0 0-9-16,0 8 2 0,0 15 0 16,0 0 3-1,12-1-4-15,9-7 1 0,8-5 1 16,4-6 3-16,0-4-2 15,-4 0-1-15,-2-4-1 16,-9-21 2-16,-7-5-2 16,4-5 1-16,-2 0 9 15,-8 1 4-15,-2 9 1 16,0 9-5-16,-3 8-2 16,0 8 0-16,0 0-9 15,0 0-2-15,0 12-4 16,0 35 1-16,0 24 3 15,0 16 1-15,0 10 1 16,0-1-2-16,0-2 2 0,-8-8-2 16,-5-2 1-16,-10-6 0 15,-10-4 0-15,-14-2-1 16,-4-7 0-16,-3-14 0 16,7-13-6-16,-1-17-8 15,16-13-6-15,5-8 3 16,6 0 17-16,13-22 4 15,-5-17-1-15,11-7 0 16,2-11 0-16,5 4-3 16,43-1-3-16,14 7-3 15,16 12-15-15,-43 29-26 16,1 6-259-16</inkml:trace>
          <inkml:trace contextRef="#ctx0" brushRef="#br0" timeOffset="-2710.9756">2470 2660 764 0,'-12'6'53'16,"12"-4"-45"-16,12-2-7 15,21 3 4-15,8 3 2 16,-8 4-2-16,-10 4-3 15,-5 1-1-15,-15 7-1 0,-3 1-2 16,-3 13 2-16,-41-1 4 16,-15-1-1-16,-7 1-2 15,9-6 0-15,10-7 0 16,20-6-1-16,19-6 0 16,5-10 0-16,3 0-1 15,0 0-1-15,21 0 2 16,32 0 1-16,9 3 2 15,10-1-2-15,-13 4-1 16,-41-2-8-16,-12 0-134 16</inkml:trace>
          <inkml:trace contextRef="#ctx0" brushRef="#br1" timeOffset="36719.9353">626 1443 21 0,'8'0'241'15,"-8"0"-167"-15,0 0 26 16,0 0-2-16,0 0-64 15,0 0-23-15,0 3 17 16,0 14-6-16,0 1-9 16,0 7 0-16,0 1 0 0,0 9-5 15,-6 5 5-15,-24 0 3 16,1 6-5-16,-4-4-6 16,-3-2 0-16,10-3-2 15,1-4-3-15,11-9 1 16,8-6-1-16,6-4 0 15,0-4-1-15,0 1 1 16,6 1 2-16,23 3 2 16,20 1 1-16,-3 0 1 15,23 4-1-15,-4 0-3 16,4 7-1-16,-7 2-1 16,-50-18-18-16,-9 0-148 0</inkml:trace>
          <inkml:trace contextRef="#ctx0" brushRef="#br1" timeOffset="47729.8495">1991 5852 501 0,'0'0'55'0,"-2"-2"-48"15,2 2 0-15,-3 0 9 16,0 0 17-16,0 0 4 16,-4 0-6-16,5 0-5 0,-1 0-13 15,-3 0-5-15,-3 0-3 16,-2 13 1-16,-7 5 2 15,-7 1 0-15,-4 5 6 16,-10 0 3-16,-2 1-9 16,-10-1-4-16,0 5 0 15,2-1-3-15,0 6-1 16,5-1 0-16,3-2 1 16,2 4-1-16,3 2 0 15,1-6 0-15,2 5 1 16,4-1-1-16,-7-1 0 15,0 6 0-15,3-2 1 0,4 2 0 16,-10 0-1-16,9-3 0 16,4 1 0-16,-4-1 0 15,3 1 0-15,0-2 0 16,3 0 1-16,1-3-2 16,2-7 2-16,1 3-1 15,2-5 0-15,0 1 2 16,-3 2-2-16,3 1-1 15,-3 5 1-15,4 1 1 16,-1-2-1-16,2 0 0 16,1-5 0-16,7 1 0 15,-7-2 0-15,9-2 1 16,-12-3-1-16,3 0 1 16,-3 4-1-16,-2-5 2 15,-4 0-2-15,4 2 1 0,-8-1-1 16,5-5 2-16,2 0-2 15,6-6 2-15,9-1-2 16,4-5 0-16,-5-4 0 16,7 4 0-16,0-4-2 15,-3 0 4-15,3 0-4 16,0 0 2-16,0 0-4 16,-3 0-19-16,0 0-51 15,1 0-325-15</inkml:trace>
          <inkml:trace contextRef="#ctx0" brushRef="#br1" timeOffset="48104.1095">708 6780 143 0,'13'-11'464'16,"-13"11"-390"-16,0 0-49 16,0 0-10-16,0 4-14 15,0 27 16-15,0 12 8 16,-13 5-16-16,-2 5 0 16,-3 6-5-16,0 0-2 0,7-4 0 15,-7-10 0-15,9-8-2 16,0-8 0-16,9-7 0 15,0-13 0-15,0 0 0 16,42-3 1-16,27-1 8 16,8-2 2-16,8-3-1 15,2 0-6-15,-22 0-1 16,-14 0-3-16,-13 0 0 16,-17 5-2-16,-21-3-31 15,0 2-283-15</inkml:trace>
        </inkml:traceGroup>
      </inkml:traceGroup>
    </inkml:traceGroup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31:57.910"/>
    </inkml:context>
    <inkml:brush xml:id="br0">
      <inkml:brushProperty name="width" value="0.05833" units="cm"/>
      <inkml:brushProperty name="height" value="0.05833" units="cm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4C09B04-C9E6-4B00-B99E-0EB0842D2E59}" emma:medium="tactile" emma:mode="ink">
          <msink:context xmlns:msink="http://schemas.microsoft.com/ink/2010/main" type="writingRegion" rotatedBoundingBox="29828,4071 32574,4492 32236,6698 29490,6276">
            <msink:destinationLink direction="with" ref="{49604697-7EE2-4241-A8C1-7328E2C95AB2}"/>
          </msink:context>
        </emma:interpretation>
      </emma:emma>
    </inkml:annotationXML>
    <inkml:traceGroup>
      <inkml:annotationXML>
        <emma:emma xmlns:emma="http://www.w3.org/2003/04/emma" version="1.0">
          <emma:interpretation id="{9044C597-3D74-478E-BCAC-42D509734C69}" emma:medium="tactile" emma:mode="ink">
            <msink:context xmlns:msink="http://schemas.microsoft.com/ink/2010/main" type="paragraph" rotatedBoundingBox="29828,4071 32574,4492 32236,6698 29490,62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9C07CF-C629-476B-A648-BDDEC856C6AB}" emma:medium="tactile" emma:mode="ink">
              <msink:context xmlns:msink="http://schemas.microsoft.com/ink/2010/main" type="line" rotatedBoundingBox="29828,4071 32574,4492 32236,6698 29490,6276"/>
            </emma:interpretation>
          </emma:emma>
        </inkml:annotationXML>
        <inkml:traceGroup>
          <inkml:annotationXML>
            <emma:emma xmlns:emma="http://www.w3.org/2003/04/emma" version="1.0">
              <emma:interpretation id="{C76BA959-694A-47F6-ABA7-1E924739A905}" emma:medium="tactile" emma:mode="ink">
                <msink:context xmlns:msink="http://schemas.microsoft.com/ink/2010/main" type="inkWord" rotatedBoundingBox="29828,4071 32574,4492 32236,6698 29490,6276"/>
              </emma:interpretation>
              <emma:one-of disjunction-type="recognition" id="oneOf0">
                <emma:interpretation id="interp0" emma:lang="en-US" emma:confidence="0">
                  <emma:literal>as,</emma:literal>
                </emma:interpretation>
                <emma:interpretation id="interp1" emma:lang="en-US" emma:confidence="0">
                  <emma:literal>rye</emma:literal>
                </emma:interpretation>
                <emma:interpretation id="interp2" emma:lang="en-US" emma:confidence="0">
                  <emma:literal>rye.</emma:literal>
                </emma:interpretation>
                <emma:interpretation id="interp3" emma:lang="en-US" emma:confidence="0">
                  <emma:literal>rye,</emma:literal>
                </emma:interpretation>
                <emma:interpretation id="interp4" emma:lang="en-US" emma:confidence="0">
                  <emma:literal>Nya</emma:literal>
                </emma:interpretation>
              </emma:one-of>
            </emma:emma>
          </inkml:annotationXML>
          <inkml:trace contextRef="#ctx0" brushRef="#br0">-11 1973 621 0,'15'-14'130'0,"-2"12"-112"15,-13-2-5-15,5 4-5 16,1 0-8-16,3 0-1 16,-3 0 0-16,-1 10 1 15,-5 8 0-15,0 2-2 16,0 0 1-16,-5-4 0 15,-19-3-1-15,1-7-11 16,-2-6-14-16,14 0-2 0,1 0 29 16,10-8 9-16,0-19 10 15,0-5-7-15,28-6-2 16,4 2-4-16,3 5-3 16,-4 5 2-16,-2 10 6 15,-4 6-3-15,-14 4-1 16,-2 6-2-16,-9 0-2 15,0 0-3-15,0 13-3 16,0 31 3-16,0 16 1 16,-12 13 2-16,-27 7-2 15,-5 3 0-15,-12-5-1 16,5-11 0-16,9-20-9 16,19-14-8-16,16-18 7 0,7-12 6 15,18-3 3-15,41 0 1 16,25-29 5-16,2-8-3 15,9-9-2-15,-8-12 3 16,-2-15-1-16,-8-7 2 16,-11-7 10-16,-12 10-8 15,-25 13 1-15,-14 21-3 16,-15 17 11-16,0 15 8 16,0 11-10-16,-23 0-7 15,-16 19-5-15,-15 27-1 16,3 9 0-16,7 15 0 15,6 8 0-15,7 5 1 0,8 2 0 16,5-4-1 0,15-6 0-16,3-6-2 0,24-13-16 15,6-52-65-15,6-4-562 16</inkml:trace>
          <inkml:trace contextRef="#ctx0" brushRef="#br0" timeOffset="357.7505">688 2438 558 0,'0'-4'195'0,"0"-2"-178"15,35 3-2-15,7 3 5 0,2 0-9 16,1 0-4-16,-16 0-5 15,-5 9-2-15,-9 9 0 16,-5 3 1-16,-10 3 0 16,0 0 2-16,-16 5 1 15,-19 0-3-15,-10-4 1 16,7 1-2-16,-1-7 1 16,12-8-1-16,18-3 0 15,7-5-1-15,2-1 1 16,0 4-6-16,11 0-7 15,37 2 13-15,14 1 7 16,15-1-2-16,6-2-5 0,-53-6-29 16,-4 0-429-16</inkml:trace>
          <inkml:trace contextRef="#ctx0" brushRef="#br1" timeOffset="40532.1906">1888 556 118 0,'0'-3'175'0,"0"3"-90"16,0-3-15-16,0 3-17 15,0 0-5-15,0 0 2 16,0 0-11-16,0 0-21 16,0 0-11-16,0 0-7 15,0 0-2-15,0 9 2 0,-10 9 7 16,-1 9 6-16,-4 3 1 15,0 4-1-15,-3 4-5 16,-8-1 2-16,-2 4-4 16,-3-5-3-16,-8 2 2 15,0-4-3-15,-6 2-1 16,4-1 0-16,-1-4 0 16,9-1-1-16,7-8 3 15,3 1-2-15,-8-1-1 16,5-1 1-16,-7 2-1 15,0 2 0-15,4-4 0 16,-10 0 0-16,4 2 1 16,-4-5 0-16,0 0-1 0,1 5 1 15,2-3-1-15,3 2 0 16,0 2 0-16,7 1-1 16,2-2 1-16,4 1 0 15,2 0-1-15,-10 3 1 16,7-3 1-16,1-3-1 15,5-2 0-15,-3 0 1 16,4-2 0-16,1-2-1 16,-4-2 0-16,1 6 0 15,5-5-1-15,-7 1 1 16,-2 4 0-16,2-3 0 16,-3 1 1-16,6-4 0 0,0 3-2 15,7-6 1-15,-8 1 0 16,4 3 0-16,7-4-1 15,2 3 0-15,-12 9 0 16,9 2 1-16,-12 3 0 16,6 5 0-16,6-3 0 15,-3-2 0-15,6 0-1 16,3-9 1-16,-3-2-1 16,3-5 0-16,0-6 1 15,0 1-6-15,0-1-5 16,0 4 1-16,-3-5 10 15,-6 2-1-15,3-1-1 16,1 1-5-16,5-2 2 0,-3 2 4 16,-4-6-1-1,7 2 1-15,0-2 2 0,0 0 1 16,-3 0-2-16,1 0 0 16,-1 0-22-16,0 0-174 15</inkml:trace>
          <inkml:trace contextRef="#ctx0" brushRef="#br1" timeOffset="39267.2965">1989 1853 359 0,'5'-3'139'0,"-5"3"-109"16,0 0-24-16,0 0-3 0,0 13-1 16,0 14 13-1,0 2 8-15,0 5 5 0,0 7-2 16,0 2-13-16,0 3-1 16,0-3-2-16,0-6-5 15,10 1-3-15,-2-9 1 16,-1-2 4-16,-2-9-6 15,-2-7 1-15,-3-6-2 16,0-5 3-16,0 3-2 16,0-3 4-16,-5 0 17 15,-23 0 3-15,-4 0-7 16,-16 0-8-16,4 0-2 16,-4-6-5-16,4-4-2 15,5 5-1-15,13 1 0 16,8 4-1-16,3 0-15 0,15 0-71 15,0 0-332-15</inkml:trace>
          <inkml:trace contextRef="#ctx0" brushRef="#br1" timeOffset="43952.6173">480 2157 217 0,'-6'-5'198'0,"6"2"-85"15,0 3-64-15,0 0-17 16,0 0-24-16,0 0-4 0,0 3 4 16,21 18 1-1,2 12-1-15,3 10 4 0,5 12-9 16,2 16 6-16,5 7-8 15,4 15 1-15,11 4 0 16,7 6 1-16,4-2 0 16,11-6 0-16,-1-11-3 15,6-9 2-15,0-8-2 16,1-5 3-16,-3-6 1 16,-1 0-4-16,-3 0 0 15,-9-1 0-15,4 4 0 16,-7-2 2-16,-3 0-2 15,0-6 0-15,-2-7 1 16,2-2 1-16,0-6-2 16,8-3 0-16,-11-9 1 0,-6-9-1 15,-5-3 0-15,-21-2 0 16,-9-5 0-16,-10 3-1 16,-2-3-1-16,-3 3 1 15,0 7-1-15,0 0 2 16,-3 1 0-16,-12 2-20 15,7-14-102-15,-2-4-401 16</inkml:trace>
        </inkml:traceGroup>
      </inkml:traceGroup>
    </inkml:traceGroup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32:00.964"/>
    </inkml:context>
    <inkml:brush xml:id="br0">
      <inkml:brushProperty name="width" value="0.05833" units="cm"/>
      <inkml:brushProperty name="height" value="0.05833" units="cm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DC7DB1-FDB5-4B05-B818-0BEFE04CDE0C}" emma:medium="tactile" emma:mode="ink">
          <msink:context xmlns:msink="http://schemas.microsoft.com/ink/2010/main" type="writingRegion" rotatedBoundingBox="29795,5672 32713,6347 32428,7580 29510,6906">
            <msink:destinationLink direction="with" ref="{49604697-7EE2-4241-A8C1-7328E2C95AB2}"/>
          </msink:context>
        </emma:interpretation>
      </emma:emma>
    </inkml:annotationXML>
    <inkml:traceGroup>
      <inkml:annotationXML>
        <emma:emma xmlns:emma="http://www.w3.org/2003/04/emma" version="1.0">
          <emma:interpretation id="{FD68BEAE-36BB-4884-9056-06D6DB9D4AAA}" emma:medium="tactile" emma:mode="ink">
            <msink:context xmlns:msink="http://schemas.microsoft.com/ink/2010/main" type="paragraph" rotatedBoundingBox="29795,5672 32713,6347 32428,7580 29510,69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F795D95-DC2B-490A-B1A2-6BB416E768A2}" emma:medium="tactile" emma:mode="ink">
              <msink:context xmlns:msink="http://schemas.microsoft.com/ink/2010/main" type="line" rotatedBoundingBox="29795,5672 32713,6347 32428,7580 29510,6906"/>
            </emma:interpretation>
          </emma:emma>
        </inkml:annotationXML>
        <inkml:traceGroup>
          <inkml:annotationXML>
            <emma:emma xmlns:emma="http://www.w3.org/2003/04/emma" version="1.0">
              <emma:interpretation id="{83CBE487-12DA-4C61-AB0D-3A889E01AEDE}" emma:medium="tactile" emma:mode="ink">
                <msink:context xmlns:msink="http://schemas.microsoft.com/ink/2010/main" type="inkWord" rotatedBoundingBox="29784,5720 31171,6040 30897,7226 29510,6906"/>
              </emma:interpretation>
              <emma:one-of disjunction-type="recognition" id="oneOf0">
                <emma:interpretation id="interp0" emma:lang="en-US" emma:confidence="0">
                  <emma:literal>Us</emma:literal>
                </emma:interpretation>
                <emma:interpretation id="interp1" emma:lang="en-US" emma:confidence="0">
                  <emma:literal>Use</emma:literal>
                </emma:interpretation>
                <emma:interpretation id="interp2" emma:lang="en-US" emma:confidence="0">
                  <emma:literal>Ut</emma:literal>
                </emma:interpretation>
                <emma:interpretation id="interp3" emma:lang="en-US" emma:confidence="0">
                  <emma:literal>Us'</emma:literal>
                </emma:interpretation>
                <emma:interpretation id="interp4" emma:lang="en-US" emma:confidence="0">
                  <emma:literal>U's</emma:literal>
                </emma:interpretation>
              </emma:one-of>
            </emma:emma>
          </inkml:annotationXML>
          <inkml:trace contextRef="#ctx0" brushRef="#br0">171 3489 644 0,'5'-6'83'0,"-5"6"-67"16,3 0-5-16,-3 0-1 0,0 0-7 15,0 0-3 1,0 11 1-16,0 15 0 0,0 4 3 16,0-3 1-16,-21 0-1 15,-7-5-3-15,-18-6-1 16,2-6-1-16,3-7-4 16,5-3-6-16,15 0 11 15,11 0 0-15,10-27 3 16,0-7 2-16,18-7 3 15,18-1-4-15,12-1 2 16,-6 9-2-16,2 6-1 16,-8 9 5-16,-16 11-5 15,-7 8-3-15,-13 0 0 16,0 0-5-16,0 38-2 16,0 26 7-16,-21 16 3 0,-35 8 2 15,-19 3-2-15,-2-3-1 16,0-5-2-16,8-7 0 15,28-15-10-15,20-21-12 16,21-14 6-16,0-20-3 16,47-6 15-16,30-6 4 15,18-33 4-15,15-10-2 16,-2-7 2-16,-10-8 1 16,-16-10 4-16,-13-6-1 15,-15-4 2-15,-31 10 0 16,-14 15-2-16,-9 17 13 15,0 19-1-15,0 12-3 0,0 11-5 16,-21 0-8 0,-8 22-4-16,-16 29 0 0,0 16-1 15,4 7 0-15,8 5 1 16,15 1 0-16,10-3 0 16,8-3 0-16,0-7-11 15,32-8-22-15,-2-54-28 16,6-5-185-16</inkml:trace>
          <inkml:trace contextRef="#ctx0" brushRef="#br0" timeOffset="420.7927">762 4075 621 0,'0'-16'180'15,"0"13"-145"-15,0 0-20 0,0 3-12 16,3 0-3-16,20 0 0 15,8 0 0-15,-2 3 4 16,1 16-4-16,-7 2 0 16,-5 5 0-16,-18 4-3 15,0 5-3-15,0-3-7 16,-38 1 11-16,-7-7-1 16,-3-7-7-16,10-5-7 15,11-11 1-15,18 1 11 16,9-4 5-16,0 0-4 15,0 0-9-15,18 0 13 16,18 0 8-16,5 0 6 0,7 0-6 16,-4 4 0-16,-5 8-3 15,-6 1-3-15,-12-2-2 16,-16 2-1-16,-5 3-4 16,0 3 5-16,0 3 0 15,-29-5 14-15,-22 5-6 16,-8-8-1-16,-3-1-5 15,5-7-1-15,4-6-1 16,20 0-7-16,17 0-31 16,16 0-49-16</inkml:trace>
          <inkml:trace contextRef="#ctx0" brushRef="#br0" timeOffset="1678.2209">2541 4211 668 0,'-3'0'130'0,"3"0"-122"15,18 0-8-15,18 0 7 16,-10 0-1-16,5 0 0 0,-13 0-4 16,-7 14-2-16,-2 1-2 15,-9 12 0-15,0 0 2 16,0 7-1-16,0 1-16 16,-18-5-13-16,-9-1-18 15,1-9-45-15,2-14-59 16,3-1 135-16,15-1 17 15,3-2 136-15,3 2-59 16,0 0-35-16,0 5-23 16,18 2-8-16,15 2 21 15,3-1-19-15,-10 5-7 16,-5-4-5-16,-12 1-1 16,-6-1 0-16,-3 3 0 15,0-3 0-15,-18 7 6 0,-21-4 2 16,-12-3 3-1,-2 0-6-15,3-2-3 0,-9-5-2 16,5-4 0-16,13-2-9 16,26 0-24-16,12 0-175 15</inkml:trace>
        </inkml:traceGroup>
        <inkml:traceGroup>
          <inkml:annotationXML>
            <emma:emma xmlns:emma="http://www.w3.org/2003/04/emma" version="1.0">
              <emma:interpretation id="{6E82AEDD-1D66-44FA-BBBF-B44865AE4129}" emma:medium="tactile" emma:mode="ink">
                <msink:context xmlns:msink="http://schemas.microsoft.com/ink/2010/main" type="inkWord" rotatedBoundingBox="31947,6169 32713,6347 32474,7380 31708,7203"/>
              </emma:interpretation>
              <emma:one-of disjunction-type="recognition" id="oneOf1">
                <emma:interpretation id="interp5" emma:lang="en-US" emma:confidence="0">
                  <emma:literal>Y,</emma:literal>
                </emma:interpretation>
                <emma:interpretation id="interp6" emma:lang="en-US" emma:confidence="0">
                  <emma:literal>y</emma:literal>
                </emma:interpretation>
                <emma:interpretation id="interp7" emma:lang="en-US" emma:confidence="0">
                  <emma:literal>Y</emma:literal>
                </emma:interpretation>
                <emma:interpretation id="interp8" emma:lang="en-US" emma:confidence="0">
                  <emma:literal>Yes</emma:literal>
                </emma:interpretation>
                <emma:interpretation id="interp9" emma:lang="en-US" emma:confidence="0">
                  <emma:literal>y,</emma:literal>
                </emma:interpretation>
              </emma:one-of>
            </emma:emma>
          </inkml:annotationXML>
          <inkml:trace contextRef="#ctx0" brushRef="#br1" timeOffset="41318.1835">2005 3501 563 0,'-20'-12'135'15,"13"12"-95"-15,7 0-26 16,0 0-14-16,0 4-8 15,0 27 8-15,0 8 4 16,13 12 2-16,12 6 0 16,7 4-3-16,3 4 2 15,3-6-2-15,-3-4-2 0,-1-13 0 16,-8-8-1-16,-11-13 0 16,-7-13 2-16,-8-4-1 15,0-4 0-15,0 0 9 16,0 0-1-16,-31 0 4 15,-24 0-9-15,-15 0-3 16,3 0-1-16,1 0-1 16,9 0-11-16,4 0-19 15,44 0-52-15,6 0-338 16</inkml:trace>
          <inkml:trace contextRef="#ctx0" brushRef="#br1" timeOffset="45712.5775">2184 4235 224 0,'-31'-24'0'0,"3"7"-7"16,7 2-3-16,6 2 10 15,4 4 17-15,8 1 52 16,-4 6 94-16,7-1-82 16,0 3-34-16,0 0-24 15,0 0-1-15,0 0-11 16,0 0-1-16,0 0 3 16,-2 0 2-16,2 0 3 15,-3 0-9-15,-3 0-9 16,-6 0 1-16,-3 22 1 15,-11 6 11-15,-7 10-3 16,4 3 5-16,-7 0-4 0,-3 6-5 16,3-4-4-1,-2-3-1-15,-1-3 4 0,1-2-4 16,5-3 2-16,0 3-3 16,6 0 2-16,4-4 0 15,-7-1-1-15,6 2-1 16,1 1 2-16,-8-4-1 15,5 1 1-15,-7-2 0 16,0 4-1-16,-3 3 0 16,-8 3 2-16,0-1-2 15,-4 1 1-15,1-1-1 16,-1-8 1-16,4 3-2 16,2-5 0-16,6-3 0 0,3 1 1 15,0-6 0-15,4-2-1 16,-1 2 0-16,4 0 0 15,-4 0 0-15,1 0 1 16,-4-4-1-16,6 4 0 16,-3-3 0-16,4 0 0 15,5-2 0-15,-4-6 2 16,12 2-2-16,-12 1 1 16,4 2-1-16,-5 2 0 15,-7-1 1-15,4 3-1 16,-7 1 0-16,0 3 0 15,0 1-1-15,13-6 2 0,-5-4-2 16,17-7 2-16,5-2-2 16,6-3 1-16,0 0-1 15,0 0-4-15,0 0-17 16,0 0-39-16,6 0-151 16</inkml:trace>
        </inkml:traceGroup>
      </inkml:traceGroup>
    </inkml:traceGroup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32:09.009"/>
    </inkml:context>
    <inkml:brush xml:id="br0">
      <inkml:brushProperty name="width" value="0.05833" units="cm"/>
      <inkml:brushProperty name="height" value="0.05833" units="cm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4348B9D-69E1-46D8-BDCC-F2A6B2A734B9}" emma:medium="tactile" emma:mode="ink">
          <msink:context xmlns:msink="http://schemas.microsoft.com/ink/2010/main" type="writingRegion" rotatedBoundingBox="29568,7739 33372,8117 32942,12448 29138,12070"/>
        </emma:interpretation>
      </emma:emma>
    </inkml:annotationXML>
    <inkml:traceGroup>
      <inkml:annotationXML>
        <emma:emma xmlns:emma="http://www.w3.org/2003/04/emma" version="1.0">
          <emma:interpretation id="{324CD051-54DE-4EA6-9895-1B5123312D32}" emma:medium="tactile" emma:mode="ink">
            <msink:context xmlns:msink="http://schemas.microsoft.com/ink/2010/main" type="paragraph" rotatedBoundingBox="29628,7745 32831,8063 32582,10567 29379,102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CE5401-89DB-4274-8260-9457867AEBCF}" emma:medium="tactile" emma:mode="ink">
              <msink:context xmlns:msink="http://schemas.microsoft.com/ink/2010/main" type="line" rotatedBoundingBox="29628,7745 32773,8057 32687,8931 29541,8619">
                <msink:destinationLink direction="with" ref="{49604697-7EE2-4241-A8C1-7328E2C95AB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1049DED-B1A5-4E94-A41A-EEE175589D72}" emma:medium="tactile" emma:mode="ink">
                <msink:context xmlns:msink="http://schemas.microsoft.com/ink/2010/main" type="inkWord" rotatedBoundingBox="29612,7907 30482,7993 30411,8705 29541,8619"/>
              </emma:interpretation>
              <emma:one-of disjunction-type="recognition" id="oneOf0">
                <emma:interpretation id="interp0" emma:lang="en-US" emma:confidence="0">
                  <emma:literal>UI</emma:literal>
                </emma:interpretation>
                <emma:interpretation id="interp1" emma:lang="en-US" emma:confidence="0">
                  <emma:literal>U4</emma:literal>
                </emma:interpretation>
                <emma:interpretation id="interp2" emma:lang="en-US" emma:confidence="0">
                  <emma:literal>red</emma:literal>
                </emma:interpretation>
                <emma:interpretation id="interp3" emma:lang="en-US" emma:confidence="0">
                  <emma:literal>re</emma:literal>
                </emma:interpretation>
                <emma:interpretation id="interp4" emma:lang="en-US" emma:confidence="0">
                  <emma:literal>Us</emma:literal>
                </emma:interpretation>
              </emma:one-of>
            </emma:emma>
          </inkml:annotationXML>
          <inkml:trace contextRef="#ctx0" brushRef="#br0">-130 5362 6 0,'0'1'18'0,"0"5"-11"16,0-6-7-16,0 0-18 16</inkml:trace>
          <inkml:trace contextRef="#ctx0" brushRef="#br0" timeOffset="698.1609">-130 5362 299 0,'62'36'235'0,"-52"-36"-133"0,-4 0-37 16,-1 0-22-16,2 0-18 15,-7 0-8-15,0 0-8 16,0 0-8-16,0 0-1 16,0 0-2-16,0 0 0 15,0 6 2-15,0 1-4 16,0-1-2-16,0-4-5 16,0-2-14-16,0 0 0 15,0 0 25-15,0 0 0 0,-7-5 5 16,7-11-1-16,0-1 4 15,0 7-5-15,0 2-1 16,0 7 4-16,0 1-5 16,7 0-1-16,1 0-1 15,2 0-2-15,-2 1 0 16,-8 25-1-16,0 19 3 16,-5 4 2-16,-28 10 1 15,-6 0-2-15,-2 0 0 16,2-5-2-16,3-9-2 15,13-7-4-15,8-13-10 16,15-11-28-16,0-8 12 16,15-6 34-16,23 0 2 0,16-21 5 15,-1-17-3 1,10-5 5-16,-1-8 0 0,-6-10 9 16,-2-5 0-16,-12-1-9 15,-7 6-5-15,-14 8-1 16,-3 22 21-16,-13 17 8 15,-5 9-1-15,0 5-16 16,0 0-11-16,0 8-4 16,-26 30-2-16,-12 9 2 15,2 7 4-15,-3-1-3 16,19 4 1-16,2 4-2 16,18-6 0-16,0-4-3 0,5-9-15 15,16-40-50-15,9-2-251 16</inkml:trace>
          <inkml:trace contextRef="#ctx0" brushRef="#br0" timeOffset="1187.0101">639 5634 508 0,'0'-46'204'0,"0"37"-159"16,0 9-10-16,-2 0-19 15,-16 0-16-15,-8 11 0 0,-10 20 0 16,-3 5 3-16,-5 4-3 15,-1 3 0-15,0 0 0 16,7-5 0-16,14-1 0 16,9-10-1-16,13-8-6 15,2-6-13-15,11-6 2 16,45-7 18-16,18 0 1 16,16 0-1-16,-49 0-28 15,-5-5-147-15</inkml:trace>
          <inkml:trace contextRef="#ctx0" brushRef="#br0" timeOffset="924.8214">601 5745 563 0,'7'0'167'16,"-7"0"-156"-16,0 7-6 15,0 21 33-15,0 4-16 16,0 8-15-16,0 3-2 16,0 0-4-16,0 0 0 15,0-3 1-15,0-6-2 0,0-6-5 16,-7-28-37-16,4 0-172 16</inkml:trace>
        </inkml:traceGroup>
        <inkml:traceGroup>
          <inkml:annotationXML>
            <emma:emma xmlns:emma="http://www.w3.org/2003/04/emma" version="1.0">
              <emma:interpretation id="{5DC5FABA-DF56-4C3D-B3D7-8D9039A1AB3D}" emma:medium="tactile" emma:mode="ink">
                <msink:context xmlns:msink="http://schemas.microsoft.com/ink/2010/main" type="inkWord" rotatedBoundingBox="31473,7928 32773,8057 32687,8926 31386,8797"/>
              </emma:interpretation>
              <emma:one-of disjunction-type="recognition" id="oneOf1">
                <emma:interpretation id="interp5" emma:lang="en-US" emma:confidence="0">
                  <emma:literal>Fe</emma:literal>
                </emma:interpretation>
                <emma:interpretation id="interp6" emma:lang="en-US" emma:confidence="0">
                  <emma:literal>F4</emma:literal>
                </emma:interpretation>
                <emma:interpretation id="interp7" emma:lang="en-US" emma:confidence="0">
                  <emma:literal>by,</emma:literal>
                </emma:interpretation>
                <emma:interpretation id="interp8" emma:lang="en-US" emma:confidence="0">
                  <emma:literal>rye,</emma:literal>
                </emma:interpretation>
                <emma:interpretation id="interp9" emma:lang="en-US" emma:confidence="0">
                  <emma:literal>FX</emma:literal>
                </emma:interpretation>
              </emma:one-of>
            </emma:emma>
          </inkml:annotationXML>
          <inkml:trace contextRef="#ctx0" brushRef="#br0" timeOffset="12276.646">2117 5352 487 0,'5'0'188'0,"-5"0"-143"15,0 0-19-15,0 0-3 16,0 0-14-16,0 0-6 15,0 0 0-15,0 0-1 0,3 0-2 16,-3 0 0-16,0 19 0 16,3 14 6-16,-3 3 4 15,7 5-1-15,-2-4-6 16,8-5-1-16,-8-3-2 16,10-4 0-16,9-8 0 15,2-8 1-15,7-3-1 16,8-6 1-16,5 0 0 15,-2 0 0-15,-3-2 0 16,-8-20 1-16,-9-11 0 16,-6-4-2-16,-6-5 1 15,-12-1 0-15,0 8-1 16,0 13 2-16,0 15 1 16,0 7 4-16,0 0 3 0,0 0-8 15,-12 5-2-15,6 33-4 16,-4 13 4-16,5 10 2 15,2 5 0-15,3 5-1 16,0-4 1-16,0-5-1 16,0 1 0-16,0-10-1 15,0-5 2-15,0-5-2 16,0-10 0-16,0-4 0 16,-38-8 0-16,-22-4 1 15,-9-10-1-15,5-5 0 16,-3-2 0-16,21 0-1 15,10-18 1-15,23-17 0 16,13-11-2-16,13-4 2 0,49-7-5 16,25 10 1-16,8 12-7 15,-54 32-23-15,-2 3-97 16</inkml:trace>
          <inkml:trace contextRef="#ctx0" brushRef="#br0" timeOffset="12898.0775">2839 5909 514 0,'-7'-22'199'0,"7"22"-171"16,-3 0-17-16,-2 0-4 15,-8 0-7-15,-7 6 2 0,-13 20 11 16,-6 7-6-16,0 2-3 16,8-1-2-16,-2-1-2 15,12-10 0-15,9-4 0 16,12-8-2-16,0-6-1 15,0 4 2-15,15-8 0 16,36 3-1-16,13 0 2 16,11-4 0-16,-1 0-5 15,-50 0-55-15,-9 0-550 16</inkml:trace>
          <inkml:trace contextRef="#ctx0" brushRef="#br0" timeOffset="12613.3774">2877 5993 506 0,'0'2'123'16,"0"0"-102"-16,0 5-10 15,0 5 4-15,0 7 21 16,0 5 1-16,0 5-3 16,0 4-20-16,0 1-4 15,-12 0-6-15,0-2 0 16,1-1-3-16,8-5-1 15,-10-5 0-15,11-21-28 0,2 0-116 16</inkml:trace>
          <inkml:trace contextRef="#ctx0" brushRef="#br1" timeOffset="36655.0053">1677 5503 46 0,'0'4'164'16,"0"-4"-136"-16,0 0 23 15,0 0 12-15,0 0 0 16,0 0 4-16,0 0-12 16,0 0 11-16,0 0-21 15,0 0-17-15,0 0-14 16,0 4-9-16,0-3-5 16,0 11 0-16,-12-5 1 15,3 7 2-15,0-5-1 0,6-4-2 16,3 3-6-16,0-4-2 15,0 2-1-15,0 0 6 16,0-1 3-16,3 0 0 16,17 0 9-16,8 1-6 15,4 2 16-15,1 1-8 16,5-2-4-16,-2-1 3 16,0-4-1-16,0 0-2 15,-10 2 0-15,-3-4 1 16,2 0-1-16,-11 0 4 0,-2 0-5 15,1 2-3 1,-10-2-1-16,2 0 0 0,-2 0-2 16,0 0 0-16,4 0 1 15,-5 0 3-15,4 0 1 16,3 0 1-16,0 0-3 16,0 0 0-16,0-6-1 15,3-4-1-15,-4 3 3 16,2-7-4-16,-7 0 1 15,2-2 1-15,-2-2-2 16,7-1-1-16,-5-3-1 16,8 1-9-16,-2-3-4 15,4-4-10-15,-10 19-23 16,2 1-202-16</inkml:trace>
        </inkml:traceGroup>
      </inkml:traceGroup>
      <inkml:traceGroup>
        <inkml:annotationXML>
          <emma:emma xmlns:emma="http://www.w3.org/2003/04/emma" version="1.0">
            <emma:interpretation id="{85D167CF-CCFC-4840-AA44-A3D14BA497A7}" emma:medium="tactile" emma:mode="ink">
              <msink:context xmlns:msink="http://schemas.microsoft.com/ink/2010/main" type="line" rotatedBoundingBox="29699,8636 32778,9099 32542,10673 29463,10211">
                <msink:destinationLink direction="with" ref="{8CA62EAA-DAAD-43DF-B17B-74F09231047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B39298A-27C2-4547-88E1-1666B2FF2D4A}" emma:medium="tactile" emma:mode="ink">
                <msink:context xmlns:msink="http://schemas.microsoft.com/ink/2010/main" type="inkWord" rotatedBoundingBox="29699,8636 32778,9099 32542,10673 29463,10211"/>
              </emma:interpretation>
              <emma:one-of disjunction-type="recognition" id="oneOf2">
                <emma:interpretation id="interp10" emma:lang="en-US" emma:confidence="0">
                  <emma:literal>zesty</emma:literal>
                </emma:interpretation>
                <emma:interpretation id="interp11" emma:lang="en-US" emma:confidence="0">
                  <emma:literal>Us by \</emma:literal>
                </emma:interpretation>
                <emma:interpretation id="interp12" emma:lang="en-US" emma:confidence="0">
                  <emma:literal>Yes yes \</emma:literal>
                </emma:interpretation>
                <emma:interpretation id="interp13" emma:lang="en-US" emma:confidence="0">
                  <emma:literal>resays</emma:literal>
                </emma:interpretation>
                <emma:interpretation id="interp14" emma:lang="en-US" emma:confidence="0">
                  <emma:literal>uses \</emma:literal>
                </emma:interpretation>
              </emma:one-of>
            </emma:emma>
          </inkml:annotationXML>
          <inkml:trace contextRef="#ctx0" brushRef="#br0" timeOffset="18088.6195">1955 7013 582 0,'-13'-9'144'0,"3"9"-96"0,10 0-34 16,0 0-14-16,0 33 1 15,0 13 8-15,0 7 3 16,0-2-7-16,23-9-5 16,8-4 3-16,7-8-2 15,6-9 1-15,16-13 0 16,3-8 2-16,5 0-4 16,-9 0 0-16,-8-29-4 15,-10-13 4-15,-8-5 0 16,-9-6 2-16,-15-4 2 0,-9 9 0 15,0 8 2-15,0 13 9 16,-15 11-6-16,0 11 1 16,7 5-3-16,-2 0-7 15,-5 35 0-15,7 26 0 16,-2 17 2-16,7 2-1 16,3 3 2-16,0-9-2 15,0-1 1-15,0-12 0 16,10-10-2-16,-10-6 1 15,0-12 0-15,0-7-1 16,0-7 0-16,-21-3-1 16,-9-8 0-16,-11-3-2 15,-10-5 0-15,-6 0-1 0,8 0 1 16,10-27 2 0,14-4-2-16,22-7-2 0,3 1-10 15,36 0 2-15,36 7-10 16,-31 25-28-16,1 3-155 15</inkml:trace>
          <inkml:trace contextRef="#ctx0" brushRef="#br0" timeOffset="18552.4509">2690 7470 255 0,'-3'0'291'0,"3"0"-241"0,0 0-23 15,9 0-2-15,14 0-3 16,7 0-9-16,-6 0-3 16,3 0-2-16,-13 0-7 15,-4-3 3-15,-8 3 1 16,-2-2 4-16,0-4 7 15,0 1 10-15,-5-1-18 16,-34 2-6-16,1 4 5 16,-10 0 2-16,1 0-4 15,-2 10-3-15,5 14-1 16,14 3-1-16,12-6 0 0,15 1 0 16,3-1 0-1,10-2 0-15,29 0 1 0,2-2 4 16,6 0 1-16,-2-3-2 15,-6-3-3-15,-7-1 0 16,-8 1-1-16,-18-7 2 16,-6 5-2-16,0 1-1 15,-13 7 1-15,-31 0 0 16,-15 2 1-16,-10 4-1 16,37-18-19-16,5 1-112 15</inkml:trace>
          <inkml:trace contextRef="#ctx0" brushRef="#br0" timeOffset="16640.5953">-204 7058 64 0,'10'-8'342'16,"-10"8"-240"-16,0 0-68 15,0-2-6-15,0 2-6 16,2 0-7-16,-2-3-5 16,3 3 4-16,3-3 6 15,-4 3 7-15,-2 0 0 16,0 0-6-16,0 0-9 0,0 0-6 16,0 0 0-16,0 0 0 15,0 0-6-15,0 0-1 16,-20 0-6-16,-1 3 2 15,0 2-4-15,13-1-1 16,-1-4 6-16,9 0 4 16,0 0 2-16,0 0 2 15,0 0 5-15,2-4-2 16,13-6-7-16,3-1 1 16,0 8-1-16,-3 1 0 15,3 2 2-15,-9 0-2 16,6 0-2-16,-3 31 2 15,-9 15 0-15,-3 13 2 0,0 2 2 16,-12 1-1 0,-15-4-2-16,0-6-1 0,1-7-1 15,5-11 1-15,6-11-1 16,9-15-6-16,6-6 1 16,0-2-3-16,3 0 4 15,41-24 3-15,22-19 2 16,-4-10 0-16,10-10 2 15,-10-11-2-15,0-8 2 16,-8-5-1-16,-10 11 7 16,-8 11 1-16,-18 20 8 15,-6 18 4-15,-12 16 5 0,0 8-1 16,0 3-6-16,0 0-10 16,-28 14-8-16,-13 29-1 15,-6 13 0-15,-4 10 0 16,10 7 0-16,8 2 0 15,12 0 0-15,16-8 0 16,5-11-1-16,8-11-5 16,40-15-17-16,-22-30-34 15,5 0-143-15</inkml:trace>
          <inkml:trace contextRef="#ctx0" brushRef="#br1" timeOffset="39570.7456">269 6071 516 0,'0'0'109'0,"0"0"-84"0,0 0-12 16,0 0-10 0,0 8 1-16,0 6 7 0,15 7 14 15,3 3-4-15,2 9-7 16,4 7-3-16,2 4 1 16,7 13 0-16,3 0-4 15,3-2 2-15,12 2 0 16,-2-9-4-16,10-6 0 15,5-6 3-15,1-7-5 16,3-5 3-16,-6 1-3 16,1-2 1-16,-7 4-4 15,-2 0 1-15,-1 2-1 16,-8 1-1-16,3 4 0 0,-1 4 0 16,4 1 1-1,-2 2 1-15,0 2-2 0,4-5 0 16,-11-2 0-16,-4-2 1 15,1 2 0-15,-6-7-1 16,-4-2 1-16,-6 1-2 16,2-5 1-16,-7 1 0 15,3 3 0-15,-1-4 0 16,6 5 1-16,5 1 0 16,5-3 1-16,2 4 0 15,-6-8-1-15,1-3 0 16,-12-7 0-16,-6-3 0 15,-10-7-1-15,-5 1 0 16,0-3 1-16,0 0 0 0,0 0 0 16,0 0 0-16,0 0-1 15,0 0 0-15,0 0-1 16,0 0-2-16,0 0-5 16,0 0-4-16,0 0-12 15,-2 0-56-15,-4 0-546 16</inkml:trace>
          <inkml:trace contextRef="#ctx0" brushRef="#br0" timeOffset="17226.0101">477 7350 656 0,'-3'8'55'0,"3"-3"-55"15,3 4 1-15,33-4 16 16,10-1-1-16,8 0 1 16,-3-4-10-16,-12 0-4 15,-16 0-2-15,-8 0-1 16,-6 0 1-16,-9-12 1 0,0-1-2 16,-9 0-2-16,-29 5-10 15,-13 8 12-15,-6 0 2 16,-2 0 1-16,0 19-3 15,17 4 0-15,9 2 0 16,21-3-2-16,12-4-4 16,0 1-11-16,48-1 17 15,14 2 15-15,15-7-2 16,1 2-6-16,-7-1-2 16,-12 3-3-16,-17-6 0 15,-12 6-1-15,-19 0-1 16,-11-2-5-16,0 1 5 15,0 3 3-15,-38-3 8 0,-12 2-2 16,-9-1-3 0,-5-6-4-16,17-6-2 0,12-2-7 15,35-3-43-15,0 0-325 16</inkml:trace>
          <inkml:trace contextRef="#ctx0" brushRef="#br1" timeOffset="39965.4956">1837 6932 544 0,'-6'-10'177'0,"6"10"-135"16,0 0-28-16,0 0-14 15,0 26 0-15,0 23 8 16,16 9 2-16,7 8-4 16,3 0 2-16,5-5-2 15,-8-4-3-15,-2-10 0 16,-3-10-1-16,-13-7 1 15,2-3-1-15,-7-8 1 0,0-1-2 16,0-2 1 0,-10 1 0-16,-19-2 0 0,-19 2 2 15,-8-7-2-15,-9 1 0 16,-7-7-2-16,7 2-2 16,-3-2-14-16,8-2-23 15,55-2-77-15</inkml:trace>
        </inkml:traceGroup>
      </inkml:traceGroup>
    </inkml:traceGroup>
    <inkml:traceGroup>
      <inkml:annotationXML>
        <emma:emma xmlns:emma="http://www.w3.org/2003/04/emma" version="1.0">
          <emma:interpretation id="{95EAF58B-A541-46CC-B32E-BE9DA95066F8}" emma:medium="tactile" emma:mode="ink">
            <msink:context xmlns:msink="http://schemas.microsoft.com/ink/2010/main" type="paragraph" rotatedBoundingBox="29273,10211 33123,10405 33029,12269 29179,120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529E0C-5E85-4360-A365-AD6A7EE08376}" emma:medium="tactile" emma:mode="ink">
              <msink:context xmlns:msink="http://schemas.microsoft.com/ink/2010/main" type="line" rotatedBoundingBox="29273,10211 33123,10405 33029,12269 29179,12075">
                <msink:destinationLink direction="with" ref="{8CA62EAA-DAAD-43DF-B17B-74F09231047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5ABBD24-06F8-499E-9074-375BB6649E28}" emma:medium="tactile" emma:mode="ink">
                <msink:context xmlns:msink="http://schemas.microsoft.com/ink/2010/main" type="inkWord" rotatedBoundingBox="29756,10235 33123,10405 33029,12266 29662,12097"/>
              </emma:interpretation>
              <emma:one-of disjunction-type="recognition" id="oneOf3">
                <emma:interpretation id="interp15" emma:lang="en-US" emma:confidence="0">
                  <emma:literal>inky</emma:literal>
                </emma:interpretation>
                <emma:interpretation id="interp16" emma:lang="en-US" emma:confidence="0">
                  <emma:literal>inky!</emma:literal>
                </emma:interpretation>
                <emma:interpretation id="interp17" emma:lang="en-US" emma:confidence="0">
                  <emma:literal>putty</emma:literal>
                </emma:interpretation>
                <emma:interpretation id="interp18" emma:lang="en-US" emma:confidence="0">
                  <emma:literal>punky</emma:literal>
                </emma:interpretation>
                <emma:interpretation id="interp19" emma:lang="en-US" emma:confidence="0">
                  <emma:literal>punky!</emma:literal>
                </emma:interpretation>
              </emma:one-of>
            </emma:emma>
          </inkml:annotationXML>
          <inkml:trace contextRef="#ctx0" brushRef="#br0" timeOffset="20854.8517">2318 8438 521 0,'-14'0'44'0,"14"8"-4"15,0 18 3-15,0 5-16 16,0-3-3-16,21-1-11 16,5-6-5-16,4-4-1 15,9-10 0-15,-1-3 1 16,4-4-4-16,5 0 1 15,-2-4-5-15,-6-22 1 16,-1-3 2-16,-11-3 6 16,-12 3 9-16,-10 4 8 15,-5 11-11-15,0 10-2 16,0 4 1-16,0 0-3 0,-8 4-8 16,-20 39-3-16,5 20 0 15,-1 14 1-15,9 2-1 16,13 4 1-16,-4-3 0 15,6-15-1-15,-7-6 1 16,2-11 0-16,-1-16-1 16,-9-8 0-16,-6-8 2 15,-9-2 0-15,-6-9-1 16,-8-5 1-16,3 0-2 16,5 0 0-16,10-16 0 15,8-16 0-15,11-8-1 16,7-9-1-16,0 4-6 0,45 2-11 15,-21 30-32-15,2 4-230 16</inkml:trace>
          <inkml:trace contextRef="#ctx0" brushRef="#br0" timeOffset="21069.9996">2955 8898 693 0,'2'16'111'0,"-2"8"-99"16,0 8-5-16,0 11 9 16,0 6-3-16,-12-4-6 15,4 0-3-15,-5-6-3 0,8-1-1 16,2-5 1-16,-7-9-1 16,10-5-6-16,0-19-16 15,0 0-107-15</inkml:trace>
          <inkml:trace contextRef="#ctx0" brushRef="#br0" timeOffset="22160.953">3296 8240 228 0,'-7'-2'118'0,"7"-2"-16"16,0 2-47-16,0 2-14 15,0-3 24-15,0 3-1 16,0 0-3-16,0 0-29 0,0 0-12 15,0 0-7-15,0 0-5 16,0 0-2-16,-2 0 6 16,-1 0-8-16,-3 0-1 15,0 0-3-15,-3 0 2 16,-6 0-2-16,7 0 3 16,-10 5 0-16,8 7 0 15,-1-3 1-15,4 8-4 16,2 2 0-16,-1 3 1 15,-1 1 1-15,7 6-2 16,0 4 1-16,0 0 1 16,0 3 0-16,0 0 1 15,0-2-1-15,0 1 1 0,0 6-2 16,0-5 0-16,0-2 0 16,0 2 1-16,0-5-2 15,0 2 1-15,0-9-1 16,0 0 0-16,0-5 1 15,0 0-1-15,0-1 1 16,0-2-1-16,0 4 0 16,0-5 0-16,0 4 0 15,0 2 1-15,0 4 0 16,0 1-1-16,0-1 0 16,0 0 0-16,0-1 0 15,0-3 1-15,0 2-1 0,0-5 0 16,0 0 0-1,0 4 0-15,0 0 0 0,0-1 1 16,0-2-1-16,-5 0 0 16,-1 2 0-16,4 0 0 15,-8 3 1-15,7 5-1 16,1-4-1-16,2 0 1 16,0-5 0-16,0-1 0 15,0-2-1-15,0-3 1 16,0-1-1-16,0 4 1 15,0 0 0-15,0-1 0 16,0-1 0-16,0-1 0 16,0 0-1-16,0-1-3 15,0-1-1-15,0-3-15 16,0-9-48-16,0 0-657 0</inkml:trace>
          <inkml:trace contextRef="#ctx0" brushRef="#br0" timeOffset="19701.4733">-94 8542 371 0,'0'-2'217'0,"0"2"-172"15,0 0-32-15,15 0-1 16,-4 0-4-16,-1 0 12 16,-4 0-13-16,-4 2-4 15,-2 6 2-15,0 4 5 16,0-2-5-16,-2 1 5 0,-14-4-2 15,5 1-3-15,2-5-5 16,9-3 0 0,0 0 0-16,0 0 0 0,0-24 16 15,15-5-15-15,3-1 2 16,0 7-1-16,-3 6 2 16,-7 6 5-16,5 6-5 15,-11 5-4-15,4 0-1 16,4 14-1-16,-10 26 2 15,0 9 3-15,0 8-1 16,0 2-2-16,-21-6 2 16,-7-7-2-16,8-5 0 15,2-15-2-15,9-8-1 16,9-7-12-16,0-11-1 0,27 0 10 16,24-16 6-16,11-22 1 15,7-9-1-15,-7-12 0 16,-6 0 0-16,-12 9 0 15,-11 8 2-15,-15 22 23 16,-12 9-11-16,-6 11-1 16,0 0 8-16,0 0-10 15,0 21-10-15,-9 25 1 16,-18 15 1-16,3 6-1 16,6-5-2-16,13 2 0 15,5-8-8-15,0-43-47 0,0-6-354 16</inkml:trace>
          <inkml:trace contextRef="#ctx0" brushRef="#br1" timeOffset="44646.4665">765 8310 596 0,'3'-11'105'0,"-3"11"-66"16,0 0-10-16,0 0-14 15,0 0-15-15,0 6 3 16,-16 23-3-16,-10 6 7 0,-7 13-4 16,4 7 1-16,-7 7-4 15,16 0 1-15,-1-9 1 16,9-11-2-16,12-9-1 16,0-9 0-16,0-5 1 15,23-6 0-15,13 0 2 16,15-3 1-16,5-4-1 15,9 2 2-15,4-3-1 16,-1 4-3-16,-12 1 0 16,-8 4 0-16,-9 0-7 15,-39-10-45-15,0-4-287 16</inkml:trace>
          <inkml:trace contextRef="#ctx0" brushRef="#br1" timeOffset="44270.3124">2057 7721 484 0,'-9'-2'127'15,"9"2"-107"-15,0 0 12 16,0 0 8-16,0 0-11 15,-6 0-10-15,-9 0-6 16,-6 5-5-16,-5 17 13 16,-7 4-9-16,0 5-2 15,-5 0-5-15,2 4 0 16,-6-1-3-16,-2 1 2 16,-4 3-1-16,-2 2 1 0,5-1-3 15,-2 2 1-15,6 4-1 16,-7-3 0-16,1 4 0 15,-4-3-1-15,7-1 0 16,-10-6 1-16,6-5 0 16,4-1 0-16,5-5-1 15,3-7 2-15,7 4-2 16,-4-1 0-16,0 3 1 16,-3 9-1-16,-2-4 0 15,-4-3 0-15,-2 3 0 16,6-2 0-16,2-3 0 15,12-8 0-15,6-5 0 0,9-3 0 16,6-3 0-16,3-2 0 16,0-3-1-16,0 2 1 15,0-2 1-15,0 0-1 16,0 0 1-16,-6 0-1 16,4 6 0-16,-13 2 0 15,2 2 1-15,-5 1-1 16,0 0 0-16,7-3 0 15,-1 3 0-15,6-5 0 16,6-2-1-16,0 0-1 16,0-3-10-16,0 2-19 15,0-3-23-15,0 0-97 16</inkml:trace>
          <inkml:trace contextRef="#ctx0" brushRef="#br1" timeOffset="43086.9571">747 7860 192 0,'-15'-8'84'0,"15"8"24"16,0-2 6-16,0 2-80 16,0-3 2-16,0 1-3 15,0 2 10-15,0 0 2 16,0 0-5-16,0 0-8 15,0 0-14-15,0 0-9 0,-3-4-1 16,-3 2-2-16,-3-1-3 16,9 3 5-16,-3 0-1 15,3 0-4-15,0 0-3 16,0 0 0-16,0 0-3 16,0 5-1-16,0 19 4 15,10 14 0-15,19-1 3 16,12 6 3-16,13 0-3 15,15-4 2-15,-2-1 2 16,10-3-4-16,7 0 1 16,-9-5-2-16,-8-1 1 15,2 3-1-15,-12-3-1 16,-8 6 0-16,2 2 1 16,-9 4-2-16,6-1 0 15,-9 5 0-15,-1-2 0 0,-2-4 1 16,3-3-1-16,-1-1 0 15,1-3 1-15,2 0 1 16,3-2-2-16,-3-1 1 16,5-5-1-16,-14 2 0 15,3-4 0-15,1 3 1 16,-5-6-1-16,-2 7 0 16,1-4 0-16,-1-5 0 15,1 2 0-15,3 1 2 16,-4-4-2-16,4-1 1 0,3 1 0 15,-10 0-1 1,2-1 2-16,-8-1-1 0,1 3-1 16,-3-4 0-16,0-5 0 15,-13-1 0-15,-2 0 0 16,-3-6 0-16,0 3 0 16,0-4-2-16,-3 0 1 15,-27 0-3-15,-19 0-24 16,21-8-47-16,5-3-458 15</inkml:trace>
          <inkml:trace contextRef="#ctx0" brushRef="#br0" timeOffset="19912.6289">801 8764 780 0,'18'-18'49'15,"-18"18"-31"-15,0 0-9 16,0 21-7-16,0 17 0 15,-10 7 4-15,-1 5-3 16,1-2-2-16,5-1 1 16,2-8-2-16,3-4 0 15,0-8-3-15,0-27-21 16,0 0-192-16</inkml:trace>
          <inkml:trace contextRef="#ctx0" brushRef="#br1" timeOffset="43431.2203">2230 8472 705 0,'-10'-24'46'0,"10"24"-28"16,0 0-6-16,0 0-7 16,0 0-3-16,0 9-1 15,0 25 7-15,0 12 4 16,10 7-6-16,10 6-1 16,-2 2 0-16,6 4-3 15,-4-6 0-15,-2-12 0 16,0-5-1-16,-9-17-1 15,-3-6 1-15,-6-5 0 0,0-8-1 16,0-2 1-16,-9 4 2 16,-20-2 1-16,-25 2 0 15,-2-3-3-15,-1 1-1 16,1-1 0-16,5 3-7 16,42-8-26-16,7 0-66 15</inkml:trace>
          <inkml:trace contextRef="#ctx0" brushRef="#br0" timeOffset="23353.0389">-518 8040 210 0,'0'2'171'0,"0"-2"-84"16,0 0-27-16,0 0-9 16,0 0-14-16,0 0-2 15,0 0-2-15,0 3-4 16,0-3-6-16,0 5-6 0,0 3-8 16,0 3-4-16,0 8 2 15,0 2 0-15,0 2-1 16,-10 7-1-16,5-1-3 15,-5 4 0-15,5 5-1 16,2-3 2-16,0 2-1 16,0 2 1-16,3-3-2 15,-7 3 2-15,7 2-1 16,0 1 3-16,-2 4-1 16,-1-1-1-16,-3 1-3 15,-1 0 2-15,5-5-1 16,-4 1 0-16,3-5-1 0,3-2 1 15,0-6-1-15,0 1 0 16,0-4 0-16,0 1 1 16,0-3 0-16,0 0 0 15,0 3 0-15,0-4 0 16,0 5 1-16,0-4 0 16,0 0-1-16,0 0-1 15,0 0 1-15,0 2 0 16,-2-1-1-16,-8-1 1 15,4-3-1-15,4 0 0 16,2-5 1-16,0 0-2 16,0-3 1-16,0 1 0 15,0-4 0-15,0-1 0 0,0 2 0 16,0-1 0-16,0-1 0 16,0-3 0-16,0-2 0 15,0 0 0-15,0 2 0 16,0-3-1-16,0 0-6 15,0-3-20-15,0 0-66 16</inkml:trace>
        </inkml:traceGroup>
      </inkml:traceGroup>
    </inkml:traceGroup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32:43.41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9A5DFC2-7422-4BA4-945C-AA81E5F79385}" emma:medium="tactile" emma:mode="ink">
          <msink:context xmlns:msink="http://schemas.microsoft.com/ink/2010/main" type="inkDrawing" rotatedBoundingBox="30650,6112 31983,8231 31866,8305 30532,6186" semanticType="strikethrough" shapeName="Other">
            <msink:sourceLink direction="with" ref="{9580374D-F7B2-47D9-9986-F714553EF390}"/>
          </msink:context>
        </emma:interpretation>
      </emma:emma>
    </inkml:annotationXML>
    <inkml:trace contextRef="#ctx0" brushRef="#br0">723 3278 563 0,'12'-3'46'16,"-6"3"-46"-16,-3 0 0 15,-3 5 0-15,0 23 27 16,0 3 2-16,0 9 1 16,0 6-16-16,-21 2-2 0,-6 3-7 15,3 2 1-15,1-4 0 16,2-2-4-16,6-6 0 16,10-11-1-16,-5-13 0 15,10-3-1-15,0-6 0 16,18 0 5-16,33 0 6 15,26 4 4-15,18-3-2 16,6 5-8-16,-3 2-3 16,-12 0-2-16,-11 1 0 15,-25-2-5-15,-44-12-35 16,-6 0-310-16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9:48.57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2B03280-0BCA-4AE9-B01E-D633FCEC6430}" emma:medium="tactile" emma:mode="ink">
          <msink:context xmlns:msink="http://schemas.microsoft.com/ink/2010/main" type="writingRegion" rotatedBoundingBox="3938,12296 31266,11628 31414,17639 4085,18308"/>
        </emma:interpretation>
      </emma:emma>
    </inkml:annotationXML>
    <inkml:traceGroup>
      <inkml:annotationXML>
        <emma:emma xmlns:emma="http://www.w3.org/2003/04/emma" version="1.0">
          <emma:interpretation id="{6F5A996F-5703-4F52-82A7-75FAD4587648}" emma:medium="tactile" emma:mode="ink">
            <msink:context xmlns:msink="http://schemas.microsoft.com/ink/2010/main" type="paragraph" rotatedBoundingBox="4161,12291 31266,11628 31332,14321 4227,149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A2C45A-FB6D-4668-A7A7-A55DD08EC4C0}" emma:medium="tactile" emma:mode="ink">
              <msink:context xmlns:msink="http://schemas.microsoft.com/ink/2010/main" type="inkBullet" rotatedBoundingBox="4182,13141 5744,13102 5780,14545 4217,14583"/>
            </emma:interpretation>
            <emma:one-of disjunction-type="recognition" id="oneOf0">
              <emma:interpretation id="interp0" emma:lang="en-US" emma:confidence="0">
                <emma:literal>Cy</emma:literal>
              </emma:interpretation>
              <emma:interpretation id="interp1" emma:lang="en-US" emma:confidence="0">
                <emma:literal>by</emma:literal>
              </emma:interpretation>
              <emma:interpretation id="interp2" emma:lang="en-US" emma:confidence="0">
                <emma:literal>Ex</emma:literal>
              </emma:interpretation>
              <emma:interpretation id="interp3" emma:lang="en-US" emma:confidence="0">
                <emma:literal>ex</emma:literal>
              </emma:interpretation>
              <emma:interpretation id="interp4" emma:lang="en-US" emma:confidence="0">
                <emma:literal>c,</emma:literal>
              </emma:interpretation>
            </emma:one-of>
          </emma:emma>
        </inkml:annotationXML>
        <inkml:trace contextRef="#ctx0" brushRef="#br0">9554 4603 575 0,'0'-21'78'0,"0"13"-25"15,0-2-6-15,0 5-8 16,-3 1-20-16,-9 2-5 16,1 2-6-16,-17 0-3 15,-4 2-3-15,-16 36-1 16,-8 14 2-16,-4 16 0 15,1 15 0-15,3 11 1 16,12 12 0-16,8 12-1 16,21 8-3-16,15 8 0 15,0-12 0-15,23-17 0 16,31-20-2-16,2-20 2 16,16-14 0-16,-7-15-5 15,-35-36-40-15,-7 0-89 0</inkml:trace>
        <inkml:trace contextRef="#ctx0" brushRef="#br0" timeOffset="794.0203">9777 5005 701 0,'0'-11'37'0,"0"11"-30"16,0 0 3-16,0 0-4 15,0 0-6-15,0 0 0 16,0 13 2-16,0 3 0 16,0 3-2-16,0-3-5 15,0-2 5-15,0-4-4 16,0-5-8-16,-10-2 3 0,-3-3 9 15,-12 0 0-15,7-3 0 16,10-20-1-16,-5-4-11 16,13 1 12-16,0 7 4 15,0-1 0-15,31 8 1 16,2 4-1-16,-2 8-4 16,2 0 1-16,-2 0-1 15,-11 8 0-15,-11 26 0 16,-9 12-5-16,0 7 5 15,-24 8 4-15,-27 9 0 16,-8 5 2-16,0 2-3 16,2-5-1-16,19-13-1 0,11-16-1 15,15-21-5-15,12-16-4 16,0-6-23-16,3 0 32 16,35-17 11-16,22-25-5 15,11-15-3-15,1-12-3 16,-5-7 1-16,0-1 0 15,-23 10 0-15,-8 17 2 16,-16 14-2-16,-20 15 12 16,0 13 8-16,0 8 1 15,0 0-15-15,0 0-7 16,-5 28 2-16,-10 13-2 16,-1 18 8-16,14 6-4 15,2 7-2-15,0 2-1 0,12 1 1 16,17-7-2-16,19-7 0 15,-4-7-6-15,-26-49-40 16,0-5-159-16</inkml:trace>
        <inkml:trace contextRef="#ctx0" brushRef="#br0" timeOffset="1048.7585">10481 5550 741 0,'3'-2'69'0,"-3"2"-66"15,0 0 2-15,0 26-1 0,0 9 7 16,0 11-6-16,0 0-3 16,-3-4-1-16,-15 1-1 15,0-2 0-15,-2-10-25 16,7-26-83-16,11-5-397 15</inkml:trace>
      </inkml:traceGroup>
      <inkml:traceGroup>
        <inkml:annotationXML>
          <emma:emma xmlns:emma="http://www.w3.org/2003/04/emma" version="1.0">
            <emma:interpretation id="{9FBC842D-9F3C-4774-BCF7-BB2684F56007}" emma:medium="tactile" emma:mode="ink">
              <msink:context xmlns:msink="http://schemas.microsoft.com/ink/2010/main" type="line" rotatedBoundingBox="6586,12232 31266,11628 31332,14321 6652,14925"/>
            </emma:interpretation>
          </emma:emma>
        </inkml:annotationXML>
        <inkml:traceGroup>
          <inkml:annotationXML>
            <emma:emma xmlns:emma="http://www.w3.org/2003/04/emma" version="1.0">
              <emma:interpretation id="{8A26A51E-6184-49F5-8563-3E4C41E44C3C}" emma:medium="tactile" emma:mode="ink">
                <msink:context xmlns:msink="http://schemas.microsoft.com/ink/2010/main" type="inkWord" rotatedBoundingBox="6611,13284 7242,13268 7252,13664 6621,13679"/>
              </emma:interpretation>
              <emma:one-of disjunction-type="recognition" id="oneOf1">
                <emma:interpretation id="interp5" emma:lang="en-US" emma:confidence="1">
                  <emma:literal>=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t</emma:literal>
                </emma:interpretation>
                <emma:interpretation id="interp8" emma:lang="en-US" emma:confidence="0">
                  <emma:literal>-</emma:literal>
                </emma:interpretation>
                <emma:interpretation id="interp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1191.3596">10461 5221 756 0,'-10'-61'63'0,"7"53"-37"15,3 4-11-15,0 4-15 16,0 0-1-16,0 4-12 16,0 15-7-16,0-1-57 15</inkml:trace>
          <inkml:trace contextRef="#ctx0" brushRef="#br0" timeOffset="1644.6808">11024 5258 684 0,'-3'-13'82'0,"3"11"-77"16,16-1-1-16,28-3 8 15,27 6 10-15,7-2-15 16,14 2-3-16,3 0 1 16,-3 0-4-16,-9 0 0 15,-18 0-1-15,-9 0-11 16,-56 0-33-16,0 0-191 15</inkml:trace>
        </inkml:traceGroup>
        <inkml:traceGroup>
          <inkml:annotationXML>
            <emma:emma xmlns:emma="http://www.w3.org/2003/04/emma" version="1.0">
              <emma:interpretation id="{ADC8281B-E118-4AFF-A618-98B4E6F9D75A}" emma:medium="tactile" emma:mode="ink">
                <msink:context xmlns:msink="http://schemas.microsoft.com/ink/2010/main" type="inkWord" rotatedBoundingBox="8494,12212 21763,11547 21901,14296 8632,14961"/>
              </emma:interpretation>
              <emma:one-of disjunction-type="recognition" id="oneOf2">
                <emma:interpretation id="interp10" emma:lang="en-US" emma:confidence="0">
                  <emma:literal>Get his haircut;</emma:literal>
                </emma:interpretation>
                <emma:interpretation id="interp11" emma:lang="en-US" emma:confidence="0">
                  <emma:literal>Gliomata;</emma:literal>
                </emma:interpretation>
                <emma:interpretation id="interp12" emma:lang="en-US" emma:confidence="0">
                  <emma:literal>Get his haircut);</emma:literal>
                </emma:interpretation>
                <emma:interpretation id="interp13" emma:lang="en-US" emma:confidence="0">
                  <emma:literal>Get his haircut));</emma:literal>
                </emma:interpretation>
                <emma:interpretation id="interp14" emma:lang="en-US" emma:confidence="0">
                  <emma:literal>Gliomata:</emma:literal>
                </emma:interpretation>
              </emma:one-of>
            </emma:emma>
          </inkml:annotationXML>
          <inkml:trace contextRef="#ctx0" brushRef="#br0" timeOffset="1855.3299">11322 5019 766 0,'-33'-14'45'16,"33"14"-31"-16,0 0-8 15,0 6-5-15,0 28 1 16,23 14 16-16,8 13-4 16,-11 14-12-16,-2 13 0 15,-12 8-1-15,-4 2-1 16,-2-8-4-16,0-68-31 16,0-7-416-16</inkml:trace>
          <inkml:trace contextRef="#ctx0" brushRef="#br0" timeOffset="2983.7219">12445 4882 653 0,'-10'-19'48'16,"10"17"-17"-16,0 2-25 15,0 0-6-15,0 0 0 16,16 0 0-16,-4 2 4 15,-7 11-3-15,-5 1-1 16,0-1 0-16,0 3-3 16,-17-2 3-16,-19-1-2 15,-6-3-6-15,7-6-10 16,14-4-1-16,3 0 19 16,18 0 12-16,0-12-5 0,0-14-6 15,15-3 1 1,14-3 12-16,10 8-14 0,6 8 5 15,-4 7 3-15,1 7-4 16,-6 2 1-16,-13 0-5 16,-8 17-5-16,-15 27 4 15,0 20 1-15,0 16 4 16,-38 14 1-16,-13 8 1 16,-9 2-6-16,1-2 2 15,5-19-1-15,16-22-1 16,20-25 2-16,18-21-2 15,0-15-16-15,30 0 16 16,29-23 2-16,16-26 9 16,2-23-8-16,3-17 2 0,-6-12-4 15,1-9 0-15,-13 3-1 16,-8 18 1-16,-16 20 0 16,-20 24 2-16,-15 21 3 15,-3 13 9-15,0 9 6 16,0 2-10-16,-21 16-11 15,-12 34 0-15,1 19 4 16,-1 15-1-16,13 9 1 16,10 6-3-16,10-2-1 15,0-4-2-15,33-15 2 16,24-14 0-16,2-11-8 16,-26-53-34-16,-7 0-214 0</inkml:trace>
          <inkml:trace contextRef="#ctx0" brushRef="#br0" timeOffset="3381.9998">13265 5103 96 0,'-28'-63'692'0,"23"57"-663"16,5 6-28-16,0 0-1 0,0 19-26 15,26 24 9 1,-11-19-65-16</inkml:trace>
          <inkml:trace contextRef="#ctx0" brushRef="#br0" timeOffset="3220.8863">13360 5486 744 0,'-7'0'40'16,"7"0"-40"-16,0 0 8 15,0 8-3-15,0 21 1 16,0 6 4-16,0 10-3 0,10 4-2 16,-7 0-3-16,-3-7-1 15,0-6-1-15,0-33-26 16,0-3-68-16</inkml:trace>
          <inkml:trace contextRef="#ctx0" brushRef="#br0" timeOffset="3827.3152">13751 5572 346 0,'0'6'281'0,"0"-6"-248"0,0 0-7 16,18 0-4-16,21 0 13 15,12 0-21-15,-7 0-9 16,7-4-2-16,-10 4-3 16,-2-2-2-16,-16 2-25 15,-23-2-98-15</inkml:trace>
          <inkml:trace contextRef="#ctx0" brushRef="#br0" timeOffset="4033.9611">13859 5422 498 0,'-3'-5'158'0,"3"5"-136"0,0 0 26 16,0 0-30-16,0 16-13 16,0 15 0-16,0 12 0 15,6 5 2-15,-1 0-2 16,8 1-5-16,-5-5-4 15,-1-33-37-15,-4-5-273 16</inkml:trace>
          <inkml:trace contextRef="#ctx0" brushRef="#br0" timeOffset="4347.1872">14296 5360 605 0,'5'-19'119'0,"-2"16"-92"16,-3 3 8-16,0 0-7 15,0 0-21-15,0 0-7 16,0 7-5-16,0 17 5 15,0 10 5-15,0 9 1 16,0 3-5-16,0-1 0 16,0 4 0-16,0-8 1 0,0 3-2 15,0-8-12-15,0-30-40 16,0-6-260-16</inkml:trace>
          <inkml:trace contextRef="#ctx0" brushRef="#br0" timeOffset="5002.1955">14378 4382 616 0,'0'-8'115'0,"0"8"-60"16,0-3-16-16,6 3-20 16,9 0-11-16,21 0-5 15,15 0 1-15,16 0 2 16,23 19 0-16,13 34-4 0,8 25 2 15,-1 21 0-15,-10 13-1 16,-10 11-2-16,-28 0 0 16,-14 0 0-16,-34-3-1 15,-14-3-1-15,0-7 1 16,-47-10 0-16,-22-21-3 16,-8-17-2-16,-3-13-12 15,44-49-15-15,7 0-178 16</inkml:trace>
          <inkml:trace contextRef="#ctx0" brushRef="#br0" timeOffset="13187.5462">16286 4393 565 0,'-44'4'103'16,"28"2"-62"-16,11 0 2 15,-2 2-13-15,2 8-18 16,-1 7-1-16,-12 15 11 16,-12 13-5-16,1 16-3 15,-10 13-2-15,-6 10-4 16,6 10-2-16,10 10-2 16,11 5 0-16,9 12-3 15,9 4-1-15,12-2 1 16,45-11-1-16,28-11 0 15,20-9 1-15,8-4 0 16,3-14-1-16,-3-13-15 0,-85-67-34 16,3 0-350-16</inkml:trace>
          <inkml:trace contextRef="#ctx0" brushRef="#br0" timeOffset="-34570.4989">781 5515 519 0,'-11'-23'94'0,"1"-1"-29"15,10-6-27-15,-2 1 0 16,-1-4-14-16,-10 3-10 16,5 1 2-16,-7 3 5 15,-6 5-8-15,-9-1-3 16,1 8-4-16,-10 7-1 0,-9 4-4 15,-8 3-1 1,-4 0 1-16,-2 38-1 0,-9 27 1 16,3 17-1-16,2 20 2 15,16 12-2-15,20 6 2 16,25 4-1-16,5-10-1 16,29-15-1-16,30-13 0 15,25-22 1-15,1-18 0 16,13-14 0-16,7-15 0 15,-10-13-1-15,0-4-1 16,-9 0-15-16,-69-21-31 16,-1-7-88-16</inkml:trace>
          <inkml:trace contextRef="#ctx0" brushRef="#br0" timeOffset="-33569.791">1646 6031 613 0,'-9'-24'102'0,"3"24"-57"15,3 0 0-15,-6 0-16 16,-2 6-25-16,-14 31-1 16,-4 22-1-16,-12 16 5 15,2 3-3-15,-4 1-2 16,12 4 0-16,3-7-2 15,10-12 0-15,15-14-5 0,3-20-23 16,0-30-44 0,31 0-188-16</inkml:trace>
          <inkml:trace contextRef="#ctx0" brushRef="#br0" timeOffset="-33792.4485">1251 6048 484 0,'5'0'202'0,"-5"0"-156"15,0 0-19-15,13 0-17 16,5 13-8-16,5 19 19 16,13 6-3-16,5 2-7 15,1-6-5-15,3 1 2 16,-1-5-6-16,-8-4-1 15,-7-1 1-15,-1-5-1 16,-11-1 0-16,-6-5-1 16,-1-2-5-16,-2-9-27 0,-8-3-47 15,0 0-253 1</inkml:trace>
          <inkml:trace contextRef="#ctx0" brushRef="#br0" timeOffset="-32831.1732">2709 5748 633 0,'-3'16'94'16,"3"-16"-90"-16,48 0 27 15,14 0-6-15,10-8-16 16,2 0-6-16,-6 5-2 15,4 3-1-15,-54 0-39 0,-3 0-304 16</inkml:trace>
          <inkml:trace contextRef="#ctx0" brushRef="#br0" timeOffset="-33008.7989">2526 5382 479 0,'-28'0'184'0,"25"0"-112"16,3-3-30-16,0 0-27 15,0 3-15-15,13 0-4 16,13 0 4-16,25 0 4 16,14 0 7-16,6 3-1 0,4 6-5 15,2 0-3 1,-5-1-2-16,-5-2-9 0,-52-4-47 16,-9 2-138-16</inkml:trace>
          <inkml:trace contextRef="#ctx0" brushRef="#br0" timeOffset="-30160.0675">4433 5403 313 0,'23'-24'129'15,"-14"14"-39"-15,0 1 11 16,-6 4-35-16,-3 5-25 15,0 0-20-15,3 0-12 16,6 0-4-16,15 0-2 16,17 0 0-16,21 0 5 15,30-9 1-15,21-3 0 16,21-10-3-16,20 1-3 16,10-2-1-16,-1-2 1 15,7 6-1-15,-4-2 0 16,-17 4-1-16,-25 2-1 15,-16 4 1-15,-37 5-1 16,-27 4 0-16,-23 2 0 0,-18 0 0 16,-3 0-1-16,0 0-6 15,-18 0-34-15,-3 0-81 16,-8 0-405-16</inkml:trace>
          <inkml:trace contextRef="#ctx0" brushRef="#br0" timeOffset="-29694.2299">5469 4276 554 0,'0'-14'79'0,"-5"8"-31"16,2 4 2-16,-4-1-16 16,7 3-11-16,0 0-6 15,0 0-5-15,0 0-1 16,0 0-5-16,0 0-5 16,0 19-1-16,0 28 0 15,0 29 2-15,0 12 1 16,0 10 0-16,0 4-2 15,12-1 1-15,-6 3-2 16,4-7-2-16,-10-69-26 16,0-8-142-16</inkml:trace>
          <inkml:trace contextRef="#ctx0" brushRef="#br0" timeOffset="-28995.6934">5205 5799 596 0,'0'-20'106'16,"0"7"-60"-16,-3 5-14 0,0 1-1 16,0 1-9-16,-6 6-8 15,6 0-3-15,-3 0-5 16,-6 0-6-16,-11 41-2 15,-13 18 2-15,-3 20 6 16,-2 10-2-16,5 1-3 16,13 4 0-16,10-3-1 15,13-10-1-15,0-17 0 16,18-19 0-16,26-18 1 16,22-17-1-16,11-10 2 15,6 0 0-15,12-21 0 16,-18-17-1-16,-8-1 0 15,-30-4 0-15,-31-2-2 0,-8-4-1 16,-8 7 1-16,-51 9-2 16,-25 20-4-16,-14 13 6 15,-8 0 0-15,1 4 2 16,19 19 1-16,33 1-1 16,32 3-8-16,21-6-41 15,11-16-43-15,40-5-435 16</inkml:trace>
          <inkml:trace contextRef="#ctx0" brushRef="#br0" timeOffset="-28485.8359">5996 5656 634 0,'-16'0'90'15,"7"0"-53"-15,6 0-19 16,3 41-18-16,-3 24 6 15,3 18 10-15,-5 10-5 16,-5 9-3-16,2 5 0 16,-10-3-2-16,-3-5-3 15,-9-8-2-15,9-9 2 16,-2-16-2-16,5-11 0 0,3-20-1 16,12-14-2-16,3-16-19 15,0-5-49-15,0-2-289 16</inkml:trace>
          <inkml:trace contextRef="#ctx0" brushRef="#br0" timeOffset="-28093.5598">5855 6321 793 0,'0'-11'6'0,"46"5"-1"0,51-2 4 15,19-2-2-15,3-2-2 16,-4 8-5-16,-79 4-25 15,-15 0-117-15</inkml:trace>
          <inkml:trace contextRef="#ctx0" brushRef="#br0" timeOffset="-28258.176">6078 5829 777 0,'0'-30'57'0,"0"30"-53"15,0 11-4-15,13 34 0 0,10 22 13 16,1 13-4-16,6 6-8 16,-7 2 1-16,-2 0-1 15,-3-5 0-15,-3-8 0 16,-9-11-1-16,-4-13-8 16,-2-51-30-16,0 0-95 15</inkml:trace>
          <inkml:trace contextRef="#ctx0" brushRef="#br0" timeOffset="16759.7821">16725 5019 245 0,'13'-12'364'16,"-11"7"-339"-16,4-3-3 16,4 0 18-16,-8 3-12 0,1 2-14 15,-3 3 5-15,0 0 6 16,0 0-9-16,0-2-13 15,-3 2-3-15,-9 0 0 16,4 0-5-16,-5 0 3 16,11 0 2-16,-4 0 0 15,-1 0 1-15,7-6 4 16,0 0-3-16,0-4 1 16,0 2-3-16,0 0 8 15,0 3 0-15,0 2-4 16,0 3-3-16,0 0-1 15,13 0-1-15,4 0 1 16,4 22-2-16,3 18-1 0,-9 10 3 16,-12 11 0-16,-3 12 0 15,0 5 0-15,-27 6-3 16,-18 0 2-16,4-14-5 16,2-20-4-16,15-20 6 15,9-20 0-15,15-10 4 16,0 0 0-16,0 0-9 15,36-24 9-15,21-19 5 16,14-12-4-16,9-16 0 16,-3-1 1-16,-2-5-2 15,-1 10 0-15,-14 17 1 16,-16 13 1-16,-11 12 6 16,-15 9 6-16,-13 5 0 0,-5 8 2 15,0 1-5 1,0 2-7-16,-3 0-3 0,-17 0-1 15,-16 13 1-15,-8 27-1 16,-16 15 3-16,4 13 2 16,2 6-2-16,18 7-1 15,16-3-1-15,20-5-1 16,0-10-1-16,26-10-2 16,40-7 3-16,14-12 0 15,21-9-4-15,-53-25-18 16,-7 0-85-16</inkml:trace>
          <inkml:trace contextRef="#ctx0" brushRef="#br0" timeOffset="17113.9473">17751 5724 720 0,'-10'0'59'0,"10"0"-42"15,0 0-4-15,0 10-9 16,-3 22 15-16,0 12-3 16,1 4-11-16,-8-1-3 15,5 4-1-15,2-2 1 16,0-12-2-16,0-9-9 16,3-28-25-16,-7 0-79 15</inkml:trace>
          <inkml:trace contextRef="#ctx0" brushRef="#br0" timeOffset="17262.2791">17720 5486 439 0,'-26'-56'381'0,"16"48"-367"0,10 8-14 15,0 0-2-15,0 2-57 16,10 17-33-16</inkml:trace>
          <inkml:trace contextRef="#ctx0" brushRef="#br0" timeOffset="-24241.5591">7171 4478 415 0,'-41'5'72'0,"35"-5"-8"16,6 0-27-16,0 0-29 16,0 0-8-16,0 0-8 15,3 0 8-15,5 0 21 16,5 0 6-16,-11 0-17 15,1 0-1-15,-3 3-6 16,0-3 0-16,0 0-3 16,0 3 4-16,0-3 1 0,0 3-2 15,0-1 5 1,0-2-2-16,0 2 3 0,0 2-4 16,0-4-4-16,0 2 6 15,0-2-3-15,0 0 1 16,0 0 3-16,0 0 2 15,0 0 4-15,0 3-3 16,0 7-9-16,0 4-1 16,15 7 12-16,9 3-6 15,12 3 1-15,12 5-3 16,8 3 5-16,9 6-3 16,10 1-4-16,2 3 1 0,0 4 1 15,0 2-5 1,-5-9 2-16,-13-4-1 0,-15-7-1 15,-11-4 1-15,-9-6-1 16,-7-4 0-16,-4-3 0 16,-8-7 1-16,-5-3-1 15,0 6 0-15,0 3 0 16,0 5 0-16,-29 12 6 16,-19 9-2-16,-23 12-1 15,-9 14 2-15,-18 9-4 16,-3 7-1-16,-4-1 0 15,17-1 0-15,14-13 0 16,23-14 2-16,27-16-2 16,9-10-2-16,15-5-3 15,0-1-2-15,0-2 6 0,13 2 1 16,13-5 0-16,12 1 0 16,19-2 1-16,20-7 2 15,24-7 2-15,27 0 1 16,8 0 0-16,13-5-2 15,5-14-3-15,-5 4 0 16,-12 2-1-16,-6 3 1 16,-28 0 0-16,-16 8 0 15,-28-1-1-15,-20 3 0 16,-19 0 0-16,-7 0-1 16,-13 0-1-16,0 0-4 15,0 0-18-15,0 5-38 0,-15-2-99 16</inkml:trace>
          <inkml:trace contextRef="#ctx0" brushRef="#br0" timeOffset="-23109.9262">7733 6156 788 0,'-27'-25'4'15,"27"25"-4"-15,0 2-24 16,18 12-29-16,2 4-192 0</inkml:trace>
          <inkml:trace contextRef="#ctx0" brushRef="#br0" timeOffset="-23267.0294">7780 6597 616 0,'0'0'92'15,"0"0"-66"-15,0 0 1 16,0 0-22-16,3 12-2 15,7 17 3-15,-5 4 13 16,-2 1-10-16,9 4-6 16,-9-1 0-16,3-5-1 15,-6-3 0-15,0-5-1 16,0-1-1-16,0-23-30 0,0 0-88 16</inkml:trace>
          <inkml:trace contextRef="#ctx0" brushRef="#br0" timeOffset="-22836.7297">8161 6540 482 0,'-6'8'134'0,"6"-8"-129"16,0 0 10-16,8 2 22 16,23 1-15-16,-5 5-11 15,10 1-2-15,-6 1-3 16,-4 3-6-16,-2 1-1 15,-18-9-108-15,-6-3-366 16</inkml:trace>
          <inkml:trace contextRef="#ctx0" brushRef="#br0" timeOffset="-22697.6344">8161 6540 397 0,'97'181'259'0,"-97"-181"-259"16,0 0 31-16,31 0 8 0,5 0-9 15,8 0-22-15,7 0-8 16,-31 0-20-16,-2 0-240 16</inkml:trace>
          <inkml:trace contextRef="#ctx0" brushRef="#br0" timeOffset="-22255.8224">8713 6572 521 0,'-8'-45'92'0,"8"7"-45"16,0 11-6-16,0 6-15 16,8 2-4-16,13 6-12 15,12 1 1-15,3 8 2 16,5 4 1-16,0 0-8 16,8 7-6-16,-11 28 2 15,-12 11 0-15,-20 4-2 16,-6 5 0-16,0-4 0 0,-29-4 6 15,-10-7 4-15,-2-2-1 16,-7-12 0-16,9-10-4 16,3-8-3-16,10-8 4 15,6 0-2-15,-1-34-2 16,8-17-3-16,13-11 1 16,0-14-9-16,0 45-16 15,0 2-114-15</inkml:trace>
        </inkml:traceGroup>
        <inkml:traceGroup>
          <inkml:annotationXML>
            <emma:emma xmlns:emma="http://www.w3.org/2003/04/emma" version="1.0">
              <emma:interpretation id="{CD74B970-0D9E-47A9-B2E0-2674340EC720}" emma:medium="tactile" emma:mode="ink">
                <msink:context xmlns:msink="http://schemas.microsoft.com/ink/2010/main" type="inkWord" rotatedBoundingBox="22386,12513 24770,13316 24304,14699 21920,13896"/>
              </emma:interpretation>
              <emma:one-of disjunction-type="recognition" id="oneOf3">
                <emma:interpretation id="interp15" emma:lang="en-US" emma:confidence="0">
                  <emma:literal>Y:</emma:literal>
                </emma:interpretation>
                <emma:interpretation id="interp16" emma:lang="en-US" emma:confidence="0">
                  <emma:literal>L,</emma:literal>
                </emma:interpretation>
                <emma:interpretation id="interp17" emma:lang="en-US" emma:confidence="0">
                  <emma:literal>Y;</emma:literal>
                </emma:interpretation>
                <emma:interpretation id="interp18" emma:lang="en-US" emma:confidence="0">
                  <emma:literal>Li</emma:literal>
                </emma:interpretation>
                <emma:interpretation id="interp19" emma:lang="en-US" emma:confidence="0">
                  <emma:literal>Y,</emma:literal>
                </emma:interpretation>
              </emma:one-of>
            </emma:emma>
          </inkml:annotationXML>
          <inkml:trace contextRef="#ctx0" brushRef="#br0" timeOffset="61410.7577">18187 4861 603 0,'9'-27'127'16,"-7"10"-87"-16,5 7-18 0,-7 7 2 16,0 1-8-16,0 2-11 15,0 0-4-15,0 0-1 16,0 0-2-16,0 2-4 16,3 28 6-16,0 7 5 15,-3 5 4-15,8 5-4 16,5 0-3-16,2 1-1 15,8-2 0-15,13-9 0 16,3-10 0-16,5-8 0 16,9-7-1-16,7-12 2 15,6 0-2-15,-10-7-2 16,-9-28 1-16,-5-7 1 16,-12-12 0-16,-12-4 1 15,-18-7-1-15,0-1 2 16,-18 7-2-16,-33 13 0 0,4 14 0 15,-4 19 0-15,18 9 5 16,10 4-2-16,7 0-3 16,16 39 1-16,0 22-1 15,0 20 5-15,33 12-1 16,6 8 0-16,0 16 0 16,-4 7-2-16,-14 1 0 15,-9-2 1-15,-12-13-3 16,-6-6 1-16,-41-8 0 15,-22-15 0-15,-11-11-1 0,0-22 0 16,6-19 1 0,17-19 0-16,16-10 0 0,8 0 1 15,15-24-2-15,12-24-1 16,6-13 0-16,0-14 1 16,39-7-1-16,38 7-1 15,26 10 0-15,23 20-4 16,2 18-3-16,-7 14-12 15,-85 13-37-15,-10 0-270 16</inkml:trace>
          <inkml:trace contextRef="#ctx0" brushRef="#br0" timeOffset="62018.686">19165 5519 826 0,'-16'-47'28'0,"16"47"-20"15,0 0-8-15,3 6-16 16,12 12-16-16,0 1-51 15</inkml:trace>
          <inkml:trace contextRef="#ctx0" brushRef="#br0" timeOffset="61873.094">19257 5701 668 0,'-15'-17'85'15,"15"12"-41"-15,0 5-10 16,0 0-17-16,0 0-14 15,0 0-2-15,-3 10-1 16,3 22 0-16,-12 9 8 16,6 7 2-16,-9 2-7 15,0-1-2-15,6-6 1 16,-6-4-2-16,7-3 0 16,-2-10-18-16,10-26-47 0,0 0-429 15</inkml:trace>
        </inkml:traceGroup>
        <inkml:traceGroup>
          <inkml:annotationXML>
            <emma:emma xmlns:emma="http://www.w3.org/2003/04/emma" version="1.0">
              <emma:interpretation id="{3B6B458D-80C8-42BC-B86E-7B06B0DB9C8B}" emma:medium="tactile" emma:mode="ink">
                <msink:context xmlns:msink="http://schemas.microsoft.com/ink/2010/main" type="inkWord" rotatedBoundingBox="25290,12638 28732,12554 28765,13909 25323,13993"/>
              </emma:interpretation>
              <emma:one-of disjunction-type="recognition" id="oneOf4">
                <emma:interpretation id="interp20" emma:lang="en-US" emma:confidence="0">
                  <emma:literal>tiring:)</emma:literal>
                </emma:interpretation>
                <emma:interpretation id="interp21" emma:lang="en-US" emma:confidence="0">
                  <emma:literal>tiring;)</emma:literal>
                </emma:interpretation>
                <emma:interpretation id="interp22" emma:lang="en-US" emma:confidence="0">
                  <emma:literal>tritely:)</emma:literal>
                </emma:interpretation>
                <emma:interpretation id="interp23" emma:lang="en-US" emma:confidence="0">
                  <emma:literal>tritely;)</emma:literal>
                </emma:interpretation>
                <emma:interpretation id="interp24" emma:lang="en-US" emma:confidence="0">
                  <emma:literal>It-ritzy;)</emma:literal>
                </emma:interpretation>
              </emma:one-of>
            </emma:emma>
          </inkml:annotationXML>
          <inkml:trace contextRef="#ctx0" brushRef="#br0" timeOffset="62344.9284">19679 5762 563 0,'0'-7'158'15,"15"-3"-153"-15,32 3 12 0,15-2 5 16,4 1-13-16,-1 2 0 16,-6 4-4-16,-5 2-5 15,-13 0 0-15,-32 0-35 16,-9 0-231-16</inkml:trace>
          <inkml:trace contextRef="#ctx0" brushRef="#br0" timeOffset="62564.0777">19922 5550 740 0,'-9'-16'61'0,"9"16"-37"16,0 0-6-16,0 0-6 15,0 0-11-15,0 0-1 16,0 38 0-16,0 13 2 15,0 10 0-15,-3 6 0 16,-2 3-2-16,-11-2-2 16,11-46-41-16,-5-3-175 15</inkml:trace>
          <inkml:trace contextRef="#ctx0" brushRef="#br0" timeOffset="62899.5117">20445 5553 762 0,'12'-11'63'0,"-12"11"-44"16,0 0 0 0,0 0-9-16,0 11-9 0,0 24 1 15,3 15 3-15,-3 9 1 16,0 2-5-16,0-4-1 16,0-7 3-16,0-4-3 15,0-5-3-15,0-10-7 16,0-31-15-16,0 0-87 15</inkml:trace>
          <inkml:trace contextRef="#ctx0" brushRef="#br0" timeOffset="65322.9986">21182 5097 125 0,'21'4'287'0,"-16"-4"-171"16,16 0 0-16,12 0-44 16,11-4-34-16,13-7-14 15,14-1-1-15,15-1-6 0,6 2-4 16,0 6-7-16,-2 2 1 15,-25 3-4-15,-12 0-3 16,-17 0 0-16,-10 0 0 16,-26 0-26-16,0 0-68 15</inkml:trace>
          <inkml:trace contextRef="#ctx0" brushRef="#br0" timeOffset="66225.6434">22635 4770 748 0,'-13'-36'47'0,"13"26"-26"15,0 1-5-15,0 9-3 16,0 0-13-16,0 0-1 16,0 0-5-16,0 0 1 15,-3 25 4-15,-2 5 1 16,-13-7-7-16,-10 1-14 15,-3-3 7-15,-15-7 2 16,5-5-14-16,12-9-6 16,4 0 27-16,22 0 5 15,3-15 0-15,0-10 1 0,13-5 5 16,13-5-2-16,10 11 10 16,0 3-3-16,-1 11-1 15,1 5 0-15,-12 5 0 16,-4 0-3-16,-4 0-3 15,-8 36-4-15,-1 23 7 16,-7 15-2-16,0 13 0 16,-15 3-3-16,-27 1 2 15,-9 3-4-15,-3-4 2 16,10-14 1-16,6-23-3 16,17-23 0-16,21-20 0 15,0-10-1-15,3 0-6 16,53-24 7-16,19-25 6 0,13-19-4 15,7-13 1-15,-3-2-1 16,-5-8-2-16,-7 3 1 16,-8 3 0-16,-16 10-1 15,-14 15 2-15,-24 18 1 16,-13 15 6-16,-5 15 4 16,0 8-3-16,-5 4-4 15,-29 0-6-15,-10 41 2 16,-9 17-2-16,2 15 3 15,12 10 3-15,13 5-1 16,16 5-2-16,10 6-1 16,0-2-2-16,46-9 0 0,18-9 0 15,23-17 0-15,8-17-10 16,-53-45-33-16,-4 0-313 16</inkml:trace>
          <inkml:trace contextRef="#ctx0" brushRef="#br0" timeOffset="67221.8424">23466 5203 670 0,'-21'-94'146'0,"18"78"-124"16,3 10-17-16,0 6-5 15,0 0-16-15,18 27-15 16,-3 0-3-16,3 5-363 16</inkml:trace>
          <inkml:trace contextRef="#ctx0" brushRef="#br0" timeOffset="67060.7288">23532 5489 718 0,'-3'-3'64'15,"3"3"-54"-15,0 0-1 0,0 0-1 16,0 0-4-16,0 27 8 16,8 10-1-16,5 14 0 15,-11 0-2-15,-2 2-4 16,0 4-4-16,0-7-1 15,0 1 2-15,-15-5-2 16,-5-12-15-16,14-31-42 16,3-3-124-16</inkml:trace>
          <inkml:trace contextRef="#ctx0" brushRef="#br0" timeOffset="67765.7276">23861 5662 687 0,'0'-14'69'16,"0"7"-56"-16,39-1 2 0,14 6 0 15,7-2-11-15,-1 4 6 16,0 0 0-16,-8 0-4 16,-10 0-4-16,-5 4-2 15,-10 6-11-15,-26-6-40 16,0-3-324-16</inkml:trace>
          <inkml:trace contextRef="#ctx0" brushRef="#br0" timeOffset="67979.8781">24105 5505 732 0,'-12'-16'68'0,"12"16"-39"0,0 0-4 0,0 0-11 15,0 0-9-15,0 0-5 16,0 13 0-16,0 27-3 16,0 14 3-16,0 10 3 15,0 3-3-15,0-1 0 16,0 1-13-16,0-48-53 16,0-2-599-16</inkml:trace>
          <inkml:trace contextRef="#ctx0" brushRef="#br0" timeOffset="68261.0779">24586 5553 668 0,'12'-19'121'0,"-12"19"-93"15,0 0-14-15,0 0-4 16,0 6-7-16,9 15-3 16,0 7 14-16,-1 14-2 15,5 6-6-15,-8 2-2 16,-5 3-2-16,0 2-1 16,0-4-1-16,0-1 0 15,0 1 0-15,-2-44-23 0,-1-1-82 16</inkml:trace>
          <inkml:trace contextRef="#ctx0" brushRef="#br0" timeOffset="69179.2274">25112 4697 217 0,'0'-7'459'16,"0"3"-386"-16,0 4-26 16,0 0-16-16,0 0-17 15,0 0-12-15,0 0-2 16,0 17 0-16,0 12 1 15,0 11 13-15,0 0-11 16,9-6-1-16,21-4 0 16,8-9 1-16,9-5-2 15,20-10 1-15,3-6 0 0,14 0 0 16,-4-6-1 0,-9-21 0-16,-6-14 0 0,-14-8 0 15,-12-9 0-15,-16-15 0 16,-23-6 0-16,0-2-1 15,-12 11 0-15,-20 22 0 16,-1 22 0-16,10 17 6 16,7 9 3-16,-1 3-9 15,-4 55 1-15,3 34-1 16,0 26 4-16,13 15 0 16,5 8-1-16,0 10-1 15,0-2 1-15,17 0-2 0,-6-3-1 16,-1-18 1-16,-10-19-1 15,0-15 1-15,-21-21-1 16,-17-17-1-16,-13-19-3 16,-3-19-2-16,0-14 2 15,2-4 3-15,-4-9-1 16,10-31 1-16,14-11-1 16,8-10 2-16,18-7 0 15,6-9 0-15,30-5-1 16,35 1 1-16,30 11-1 15,21 17-1-15,15 22-3 16,5 17-14-16,-85 14-55 16,-12 0-624-16</inkml:trace>
          <inkml:trace contextRef="#ctx0" brushRef="#br0" timeOffset="69574.5123">26354 5578 699 0,'0'-4'108'0,"0"4"-71"15,0 0-10 1,0 0-13-16,-3 0-10 0,-6 0 0 15,3 5-4-15,-6 23 1 16,1 10-1-16,-7 6 3 16,0-1-2-16,0-3 0 15,3-2-1-15,2-10 0 16,2-3-15-16,11-25-26 16,0 0-197-16</inkml:trace>
          <inkml:trace contextRef="#ctx0" brushRef="#br0" timeOffset="69713.6045">26246 5179 825 0,'-17'-67'45'16,"17"62"-24"-16,0 1-11 0,0 4-10 15,0 0-3-15,0 6 1 16,0 31-3-16,0-12-20 15,2 0-175-15</inkml:trace>
          <inkml:trace contextRef="#ctx0" brushRef="#br0" timeOffset="70217.9607">26591 3997 182 0,'-8'-16'584'16,"8"16"-527"-16,0 0-33 16,0 0-11-16,20 26-10 15,40 45-1-15,29 30 13 16,9 24-7-16,5 27-3 16,-7 17-1-16,-19 5-2 0,-32 5-1 15,-31-5 0 1,-14-14-1-16,-29-16 0 0,-40-22-1 15,-11-27 0-15,-2-20 0 16,-14-16-4-16,4-20-8 16,56-39-23-16,0 0-226 15</inkml:trace>
        </inkml:traceGroup>
      </inkml:traceGroup>
    </inkml:traceGroup>
    <inkml:traceGroup>
      <inkml:annotationXML>
        <emma:emma xmlns:emma="http://www.w3.org/2003/04/emma" version="1.0">
          <emma:interpretation id="{F385AC2D-EA41-45F8-9F8B-6DB8ED453CDC}" emma:medium="tactile" emma:mode="ink">
            <msink:context xmlns:msink="http://schemas.microsoft.com/ink/2010/main" type="paragraph" rotatedBoundingBox="4050,15789 10688,15758 10699,18161 4061,181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D49885-B0CA-43C8-965F-CAB00784B3D0}" emma:medium="tactile" emma:mode="ink">
              <msink:context xmlns:msink="http://schemas.microsoft.com/ink/2010/main" type="inkBullet" rotatedBoundingBox="4054,16567 5926,16558 5931,17672 4059,17681"/>
            </emma:interpretation>
            <emma:one-of disjunction-type="recognition" id="oneOf5">
              <emma:interpretation id="interp25" emma:lang="en-US" emma:confidence="0">
                <emma:literal>Cy</emma:literal>
              </emma:interpretation>
              <emma:interpretation id="interp26" emma:lang="en-US" emma:confidence="0">
                <emma:literal>by</emma:literal>
              </emma:interpretation>
              <emma:interpretation id="interp27" emma:lang="en-US" emma:confidence="0">
                <emma:literal>Sy</emma:literal>
              </emma:interpretation>
              <emma:interpretation id="interp28" emma:lang="en-US" emma:confidence="0">
                <emma:literal>By</emma:literal>
              </emma:interpretation>
              <emma:interpretation id="interp29" emma:lang="en-US" emma:confidence="0">
                <emma:literal>My</emma:literal>
              </emma:interpretation>
            </emma:one-of>
          </emma:emma>
        </inkml:annotationXML>
        <inkml:trace contextRef="#ctx0" brushRef="#br0" timeOffset="-15010.1512">683 8812 465 0,'-15'-32'98'0,"9"14"-28"15,-9-7-33-15,7 7 2 16,-4-3-10-16,-6 9-7 16,7-1-7-16,-7 8 6 15,-10-1-10-15,2 1-5 16,-15 5-2-16,-10 0-1 16,-11 0 0-16,-7 22 0 15,-8 18-2-15,2 13 1 16,1 14 0-16,14 11 1 15,11-1 4-15,21 5 0 16,28 2-3-16,0 1-1 0,60-1 0 16,35-7-3-1,33-18 1-15,21-14 1 0,11-18-1 16,-6-22-1-16,-5-5-3 16,-108 0-27-16,-13-19-72 15</inkml:trace>
        <inkml:trace contextRef="#ctx0" brushRef="#br0" timeOffset="-13676.6132">1447 9266 394 0,'-9'0'138'0,"9"0"-74"0,0-1-2 15,0 1-27-15,0-3-19 16,0 3-1-16,0 0 4 16,0-4 2-16,0 4-9 15,0 0-4-15,0 0-4 16,0 0-3-16,0 0 0 16,0 0 1-16,0 0-1 15,0 0-1-15,0 0 0 16,0 0-1-16,0 0 1 15,0 0 1-15,0 0-1 16,0 0 1-16,0 0-1 0,0 0 0 16,0 0 2-16,0 0-1 15,0 0-1-15,0 0 3 16,0 0-3-16,0 0 1 16,0 0-1-16,0 0 0 15,0 0 0-15,0 0-2 16,0 0-1-16,0 0 3 15,0 0 0-15,0 0 4 16,0 0-2-16,0 0 1 16,0 0 1-16,0 0-3 15,0 0 0-15,0 0 1 16,0 0-2-16,0 0 0 16,0 0 0-16,0 0 0 0,0 0 0 15,0 0 0 1,0 0 0-16,0 0 1 0,0 0-1 15,0 0-1-15,0 0 1 16,0 0 1-16,0 0-1 16,0 0 2-16,0 0-2 15,0 0 0-15,0 0 0 16,0 0 0-16,0 0-2 16,0 4 2-16,9 12 2 15,8-3-1-15,-1 0 0 16,2 6-1-16,-3-9 0 15,-4 7 0-15,7-2 1 16,0-4-1-16,-1-5 0 16,4 4 0-16,0-10 0 0,-1 0-1 15,1 0 1-15,9 0 1 16,-6-10 0-16,-3-7 2 16,-1-9-1-16,-2-1-2 15,0-5 2-15,-6 10 0 16,-6 4-2-16,-3 5 0 15,-3 7 1-15,0 6 1 16,0 0 1-16,0 0 1 16,0 0 1-16,0 0-3 15,0 6-2-15,0 25 0 16,-9 15 1-16,-6 8 3 16,-3 15 3-16,13 3-3 0,-8 1-2 15,13-10-1-15,-2-8 0 16,-1-21 0-16,3-13-1 15,0-9-1-15,0-7-1 16,0-2 0-16,0-3-10 16,0 0-13-16,0 0-41 15,0 0-452-15</inkml:trace>
      </inkml:traceGroup>
      <inkml:traceGroup>
        <inkml:annotationXML>
          <emma:emma xmlns:emma="http://www.w3.org/2003/04/emma" version="1.0">
            <emma:interpretation id="{319A1D68-869A-4548-BF6D-D31F5DA2ABC6}" emma:medium="tactile" emma:mode="ink">
              <msink:context xmlns:msink="http://schemas.microsoft.com/ink/2010/main" type="line" rotatedBoundingBox="7050,15775 10688,15758 10699,18161 7061,18178"/>
            </emma:interpretation>
          </emma:emma>
        </inkml:annotationXML>
        <inkml:traceGroup>
          <inkml:annotationXML>
            <emma:emma xmlns:emma="http://www.w3.org/2003/04/emma" version="1.0">
              <emma:interpretation id="{E79F9528-530C-4DA3-9068-654F6905D667}" emma:medium="tactile" emma:mode="ink">
                <msink:context xmlns:msink="http://schemas.microsoft.com/ink/2010/main" type="inkWord" rotatedBoundingBox="7176,16583 7888,16991 7678,17359 6965,16951"/>
              </emma:interpretation>
              <emma:one-of disjunction-type="recognition" id="oneOf6">
                <emma:interpretation id="interp30" emma:lang="en-US" emma:confidence="1">
                  <emma:literal>=</emma:literal>
                </emma:interpretation>
                <emma:interpretation id="interp31" emma:lang="en-US" emma:confidence="0">
                  <emma:literal>1</emma:literal>
                </emma:interpretation>
                <emma:interpretation id="interp32" emma:lang="en-US" emma:confidence="0">
                  <emma:literal>I</emma:literal>
                </emma:interpretation>
                <emma:interpretation id="interp33" emma:lang="en-US" emma:confidence="0">
                  <emma:literal>l</emma:literal>
                </emma:interpretation>
                <emma:interpretation id="interp34" emma:lang="en-US" emma:confidence="0">
                  <emma:literal>EC</emma:literal>
                </emma:interpretation>
              </emma:one-of>
            </emma:emma>
          </inkml:annotationXML>
          <inkml:trace contextRef="#ctx0" brushRef="#br0" timeOffset="-13116.8167">2994 8880 24 0,'-41'2'644'0,"26"4"-591"15,15-6-9-15,0 0-16 16,0 0-26-16,12 0-2 16,27 0 0-16,14 0 8 0,9 0 4 15,7 0-4-15,-4 0-6 16,4 0 0-16,-4 8-2 16,-6 2-2-16,-5 3-22 15,-49-10-82-15,-5 2-503 16</inkml:trace>
          <inkml:trace contextRef="#ctx0" brushRef="#br0" timeOffset="-12959.7104">3241 9251 658 0,'0'17'72'0,"3"-17"-60"15,60 0 35-15,14-2-25 0,6-13-13 16,9-2-8-16,0 2-1 15,-65 11-18-15,-4-4-149 16</inkml:trace>
        </inkml:traceGroup>
        <inkml:traceGroup>
          <inkml:annotationXML>
            <emma:emma xmlns:emma="http://www.w3.org/2003/04/emma" version="1.0">
              <emma:interpretation id="{DF6B15D6-6923-41BF-8E04-E395D02B588D}" emma:medium="tactile" emma:mode="ink">
                <msink:context xmlns:msink="http://schemas.microsoft.com/ink/2010/main" type="inkWord" rotatedBoundingBox="10528,15650 10846,18044 8970,18294 8652,15899"/>
              </emma:interpretation>
              <emma:one-of disjunction-type="recognition" id="oneOf7">
                <emma:interpretation id="interp35" emma:lang="en-US" emma:confidence="0">
                  <emma:literal>6*</emma:literal>
                </emma:interpretation>
                <emma:interpretation id="interp36" emma:lang="en-US" emma:confidence="0">
                  <emma:literal>in</emma:literal>
                </emma:interpretation>
                <emma:interpretation id="interp37" emma:lang="en-US" emma:confidence="0">
                  <emma:literal>ih</emma:literal>
                </emma:interpretation>
                <emma:interpretation id="interp38" emma:lang="en-US" emma:confidence="0">
                  <emma:literal>itt</emma:literal>
                </emma:interpretation>
                <emma:interpretation id="interp39" emma:lang="en-US" emma:confidence="0">
                  <emma:literal>th</emma:literal>
                </emma:interpretation>
              </emma:one-of>
            </emma:emma>
          </inkml:annotationXML>
          <inkml:trace contextRef="#ctx0" brushRef="#br0" timeOffset="41096.0167">5312 9280 3 0,'8'-2'388'0,"-8"2"-273"15,0-4-10-15,0 4-21 16,0 0-30-16,0 0-20 16,0 0-8-16,0 0-6 15,0 0-6-15,0 0-8 16,-5 0-4-16,-25 28-1 16,-2 17-1-16,-19 19 4 15,-3 14-2-15,7 9-1 16,2 10 0-16,16 2 0 15,11-6 0-15,15-7-1 16,3-20-1-16,8-11-1 16,34-21-1-16,14-13 2 15,16-13 1-15,-3-8 4 16,-2 0-1-16,2-4-1 16,-12-21-1-16,-21-1 0 0,-16-1 1 15,-20-3 0-15,0 1 0 16,-12 0-2-16,-27 7-4 15,-2 9-1-15,-10 7 4 16,7 6 1-16,2 0 0 16,7 0-2-16,11 0-4 15,6 9-10-15,11 12-27 16,7-17-56-16,0-4-335 16</inkml:trace>
          <inkml:trace contextRef="#ctx0" brushRef="#br0" timeOffset="41546.3347">6076 9299 718 0,'-13'-14'67'15,"13"9"-30"-15,-3 5-10 16,1 0-14-16,-1 0-6 16,3 0-7-16,-10 24-1 15,7 37 1-15,-5 25 2 16,-7 21 1-16,-6 6-3 16,-6 1 1-16,-2-3 0 15,-4-11 0-15,-3-8-1 16,13-20 0-16,5-19-7 0,12-21-10 15,6-20-12 1,0-12-48-16,3-17-288 0</inkml:trace>
          <inkml:trace contextRef="#ctx0" brushRef="#br0" timeOffset="41932.6138">5912 9871 777 0,'-21'-16'46'0,"33"13"-44"16,56 3-1-16,27 0 8 15,15 0-1-15,3 0-8 0,-12 0 0 16,-65 0-43-16,-6 0-376 16</inkml:trace>
          <inkml:trace contextRef="#ctx0" brushRef="#br0" timeOffset="41767.9952">6132 9451 575 0,'6'-40'213'16,"-4"40"-196"-16,16 0-15 16,0 40 2-16,15 19 29 15,-4 7-23-15,4 12-6 16,-2-5-4-16,-11 2 0 16,-2-3 2-16,-12-11-2 0,-6-7-10 15,0-9-15-15,0-45-25 16,0 0-92-16</inkml:trace>
          <inkml:trace contextRef="#ctx0" brushRef="#br0" timeOffset="39205.5025">4682 9093 339 0,'0'0'180'0,"3"0"-120"15,0 0-30-15,0 0-10 16,-1 0-13-16,8-5-5 16,-7-1 4-16,-1-2-2 15,-2 6-1-15,0-4 1 16,3 5 1-16,-3-3-2 16,0-2 0-16,0 1 1 15,0-3-4-15,0 3 1 16,0-3 1-16,0 2 3 15,0-4 0-15,0 7-5 16,0 0 6-16,0 3 6 16,0 0 3-16,0 0-4 0,0 0 0 15,0 0-6-15,0 0 6 16,0 0-5-16,0 0-2 16,0 0-3-16,0 0-1 15,0 0-4-15,0 0 3 16,0 0 1-16,25 0 0 15,4 0 1-15,10 0-1 16,9 0 3-16,1 0-2 16,8 0 0-16,9 0 0 15,-4 0 2-15,0 0-3 16,-5 0 0-16,-4 0 0 16,-2 0 0-16,-12 0 2 0,-7 0-2 15,1-1 0-15,0 1 0 16,-7 0 0-16,10 0 0 15,0 0 0-15,5 0 0 16,7 0 1-16,-1 0-1 16,7 0 0-16,0-4-2 15,-10 4 2-15,-6 0-1 16,-5 0 1-16,-7 0 0 16,-5 0-1-16,-3 0 1 15,0 0-1-15,0 0-3 16,0 0 2-16,0 0-1 15,2 0 1-15,-2 0 2 16,0 0-1-16,0 0 1 0,0 4 0 16,0-3-1-16,0-1 1 15,-4 3 0-15,13 0 0 16,-3-3 0-16,-1 0 0 16,13 0-1-16,0 0 0 15,-3 0-1-15,3 0 1 16,-7 0 1-16,-9 0-2 15,1 0 2-15,-6 0 0 16,-3 0-2-16,-6 0 0 16,-3 0 2-16,-1 0 0 15,-2 0 1-15,7 0 6 16,-7 0 1-16,0 0-2 0,0 0-2 16,0 0 0-16,0 0 0 15,0 0-3-15,0 0-1 16,0 0-2-16,6 0-2 15,-1-3-5-15,13 0 6 16,0-5 3-16,-5 5-4 16,-8 1 2-16,-5-3-7 15,0 5-64-15,0 0-600 16</inkml:trace>
          <inkml:trace contextRef="#ctx0" brushRef="#br0" timeOffset="40121.8284">5546 7978 114 0,'21'-3'103'0,"-21"3"-37"16,0 0-13-16,0 0 8 15,3 0 1-15,4 0 0 16,-5 0-34-16,1 0-28 16,-3 0 5-16,3 0 20 15,-3 0 12-15,0 0 0 16,0 0-20-16,0-9 8 0,0-1 1 16,0 2-8-1,0-5-6-15,0 5-6 0,0-2-2 16,0-4-1-16,-6 0-2 15,4 1 2-15,-5 5-3 16,7-2 1-16,0 10 1 16,0-3 4-16,0 3 4 15,-3 0 0-15,3 0-1 16,0 0-4-16,0 0-5 16,-3 0-5-16,1 0 2 15,2 25 3-15,0 6 4 16,0 20 8-16,0 4-2 15,0 12-1-15,0 5-5 0,-13-1 0 16,8-2-2-16,-8-7 0 16,8-11-1-16,2-12-1 15,0-9 1-15,3-9-1 16,0-7 0-16,0-2-2 16,0 0-16-16,0-12-37 15,0 0-154-15</inkml:trace>
          <inkml:trace contextRef="#ctx0" brushRef="#br0" timeOffset="39682.3356">5546 7978 154 0,'0'-3'0'16</inkml:trace>
        </inkml:traceGroup>
      </inkml:traceGroup>
    </inkml:traceGroup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30:32.29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06E81B4-D4C5-4D36-A234-566B5E62640F}" emma:medium="tactile" emma:mode="ink">
          <msink:context xmlns:msink="http://schemas.microsoft.com/ink/2010/main" type="writingRegion" rotatedBoundingBox="13088,15363 13368,18467 11574,18629 11294,15525"/>
        </emma:interpretation>
      </emma:emma>
    </inkml:annotationXML>
    <inkml:traceGroup>
      <inkml:annotationXML>
        <emma:emma xmlns:emma="http://www.w3.org/2003/04/emma" version="1.0">
          <emma:interpretation id="{DC667C44-947C-42B6-B70D-A02CC5D772CA}" emma:medium="tactile" emma:mode="ink">
            <msink:context xmlns:msink="http://schemas.microsoft.com/ink/2010/main" type="paragraph" rotatedBoundingBox="13088,15363 13368,18467 11574,18629 11294,155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E6D66F-F79D-4D68-8C9E-25D441B70AEC}" emma:medium="tactile" emma:mode="ink">
              <msink:context xmlns:msink="http://schemas.microsoft.com/ink/2010/main" type="line" rotatedBoundingBox="13088,15363 13368,18467 11574,18629 11294,15525"/>
            </emma:interpretation>
          </emma:emma>
        </inkml:annotationXML>
        <inkml:traceGroup>
          <inkml:annotationXML>
            <emma:emma xmlns:emma="http://www.w3.org/2003/04/emma" version="1.0">
              <emma:interpretation id="{A9B9C541-C173-434F-947A-3C84466F42B7}" emma:medium="tactile" emma:mode="ink">
                <msink:context xmlns:msink="http://schemas.microsoft.com/ink/2010/main" type="inkWord" rotatedBoundingBox="13088,15363 13368,18467 11574,18629 11294,15525"/>
              </emma:interpretation>
              <emma:one-of disjunction-type="recognition" id="oneOf0">
                <emma:interpretation id="interp0" emma:lang="en-US" emma:confidence="0">
                  <emma:literal>its</emma:literal>
                </emma:interpretation>
                <emma:interpretation id="interp1" emma:lang="en-US" emma:confidence="0">
                  <emma:literal>it?</emma:literal>
                </emma:interpretation>
                <emma:interpretation id="interp2" emma:lang="en-US" emma:confidence="0">
                  <emma:literal>it.</emma:literal>
                </emma:interpretation>
                <emma:interpretation id="interp3" emma:lang="en-US" emma:confidence="0">
                  <emma:literal>its.</emma:literal>
                </emma:interpretation>
                <emma:interpretation id="interp4" emma:lang="en-US" emma:confidence="0">
                  <emma:literal>Etc.</emma:literal>
                </emma:interpretation>
              </emma:one-of>
            </emma:emma>
          </inkml:annotationXML>
          <inkml:trace contextRef="#ctx0" brushRef="#br0">7219 8078 60 0,'0'0'226'0,"0"0"-109"16,0 0-24-16,0 0-31 16,0 0-24-16,0 0-1 15,0 0-10-15,0 0-9 16,0 0-6-16,0 0-4 16,0 0-1-16,0 0 0 15,0 0-1-15,0 0 2 16,0 0 4-16,0 0-5 15,0 0-2-15,0 0 0 16,0 0-3-16,0 0 1 16,0 0-1-16,0 0 0 15,0 0-2-15,0 2-4 0,0 0 0 16,3-2 4 0,21 2 0-16,11-2 1 0,4 0 2 15,5 0-3-15,7 0 2 16,3 0 0-16,-7 0 1 15,4-2-1-15,-10 0-1 16,0-4 0-16,5 4 0 16,-2-4-1-16,7 1 0 15,5-3 0-15,4 3 1 16,-1-3 0-16,0-1-1 16,0 3 0-16,-2-2 1 15,-6 4 0-15,-4-2-2 16,-6 1 2-16,5 2-1 15,-18 0 0-15,6 1 0 0,-11-3 0 16,5 5 0-16,-5 0 0 16,-2 0 0-16,-3 0 0 15,2 0 0-15,1 0 0 16,0-3 0-16,-4 0 0 16,7 1 1-16,1 2-1 15,-11 0 0-15,3 0-1 16,-1 0 1-16,4 0 0 15,1 0 0-15,12 0 0 16,0 0 0-16,-1 0 0 16,6 0-1-16,5 0 2 15,-14 0-1-15,4 0 0 16,-12 0 1-16,-6 2-2 0,-10-2 1 16,-2 0 0-16,-3 0 0 15,0 0 0-15,0 0 0 16,0 0 0-16,0 0 0 15,0 3-1-15,3-3 1 16,9 0 0-16,-12 0 0 16,3 0 1-16,-3 0 0 15,0 0-1-15,0 3-8 16,0 2-68-16,-8 0-281 16</inkml:trace>
          <inkml:trace contextRef="#ctx0" brushRef="#br0" timeOffset="5466.2792">7587 7609 192 0,'-23'-8'292'0,"13"4"-180"0,7 0-37 16,3 0-29-16,0-1-14 16,0 5-25-16,0 0-3 15,0 0 0-15,0 0 1 16,0 0-2-16,3 9-2 15,12 23 2-15,1 11 2 16,-8 4-2-16,7 4 1 16,-12-7-3-16,6-4 0 15,-6-8-1-15,0-5 0 16,-3-9-1-16,0-10-2 16,0-8-3-16,0 0 5 15,3 0-1-15,9 0 2 16,-6 0 0-16,11-26 4 0,4-12-4 15,9-10 5-15,-1-3-5 16,4 0 2-16,3 3-2 16,-3 16 4-16,-6 11-4 15,-7 10 3-15,-2 5-2 16,0 6-1-16,-3 0 0 16,3 0 0-16,0 11 4 15,3 19-3-15,-10 5 0 16,4 5 1-16,0 3-1 15,-12-1 2-15,2 1-2 16,5-2-1-16,-2-7-17 16,-1-29-39-16,-1-5-256 0</inkml:trace>
          <inkml:trace contextRef="#ctx0" brushRef="#br0" timeOffset="5683.955">8366 7780 686 0,'-15'-16'70'15,"15"14"-34"-15,0-4-10 16,0 1-26-16,18 2 0 16,20 3 2-16,4 0 3 15,6 0-3-15,-4 0-2 0,10 0-14 16,-39 0-70-1,-7 0-414-15</inkml:trace>
          <inkml:trace contextRef="#ctx0" brushRef="#br0" timeOffset="5916.1239">8806 7506 653 0,'0'-17'109'0,"0"17"-94"16,0 0-7-16,2 5-1 15,4 30-1-15,6 14 21 0,1 6-14 16,-5 4-9-16,7 0-2 16,-7 0 0-16,7-4-2 15,-2-9-17-15,-10-35-40 16,-1-9-356-16</inkml:trace>
          <inkml:trace contextRef="#ctx0" brushRef="#br0" timeOffset="1934.3647">7279 8160 147 0,'-3'-5'152'0,"3"1"-83"15,0 1 33-15,0 2-2 16,0 1-41-16,0 0-23 16,0 0-11-16,0 0-16 15,0 0-2-15,0 0 3 16,0 0 4-16,0 0 1 15,0 0-3-15,-7 0 2 0,7 0-5 16,0 0 3-16,0 0-3 16,0 0 0-16,0 0-4 15,0 0-5-15,0 0-2 16,12 8 2-16,19 16 4 16,0 3 0-16,8 1-2 15,12 3 1-15,3 3 1 16,2-2-1-16,3 0-2 15,-5 1 0-15,-4-7-1 16,4-1 2-16,-6-7-2 16,-4 3 1-16,-8-1-1 15,-7-3 0-15,1 0 1 16,-7-4 0-16,-2 0-1 0,7-3 1 16,-8 2-1-1,1-4 0-15,2 2 0 0,-2 1 0 16,2-1 0-16,5 2 0 15,-5-3 1-15,-2 5-1 16,-3-3 1-16,3 2-1 16,-3-3 0-16,-6 0 0 15,-4-6 0-15,2 5-1 16,-7-4 1-16,-1 3-1 16,1 0 1-16,7 3 1 15,-2 0 0-15,7-1-1 16,-6 4 1-16,3-9 0 0,-9 0 0 15,2-2-1-15,-5 0 0 16,0-3 0-16,0 0 0 16,0 2-2-16,0-2 2 15,0 0 3-15,0 0-3 16,0 0 1-16,0 0-1 16,0 0 1-16,0 0-1 15,0 0 1-15,0 0-1 16,0 0 0-16,0 6-1 15,0-6 1-15,0 2-1 16,0 1 1-16,-5 3 0 16,2-2 0-16,-9 0 0 15,9-4 0-15,0 0 0 16,0 4 1-16,1-4-1 16,2 0 0-16,0 0 0 0,-7 0 0 15,4 0 0-15,-3 6 0 16,-9-1 0-16,-5 1 0 15,-4 2 0-15,-9 5 0 16,0 4 0-16,1 1 0 16,-4 3 0-16,-5 9 0 15,-4 2 0-15,3 8-1 16,4-3-1-16,2 3-4 16,7-5 2-16,-4-3 2 15,3-3 2-15,3-4-2 16,-6-1 2-16,4 3-1 15,-4-6 1-15,0 1 0 0,10-10 0 16,2 7-1-16,3-8 0 16,3 0 2-16,10-3-2 15,-11-2 1-15,14 2 0 16,-14-6 0-16,8 3 0 16,-4 1 0-16,-6 1 0 15,10 1 0-15,-5-2 0 16,10-1-1-16,3-5 0 15,0 0-3-15,0 6 0 16,0-6-1-16,0 0 1 16,0 0 1-16,0 0 2 15,0 0 0-15,0 0-3 16,0 0 0-16,0 0-1 0,0 0 5 16,6 0 0-1,9 2 0-15,-2-2 4 0,-2 0-4 16,4 0 3-16,-3 0-1 15,-1 5-1-15,4 1 2 16,3-2 1-16,-5 3-2 16,-5 6-1-16,4-5-1 15,-9 0-1-15,-3 0 0 16,0 0 1-16,0-5 1 16,0 1-1-16,0-4 2 15,0 0-1-15,3 8 1 16,9-2-2-16,-4 3-1 0,10 1 1 15,3-2 0-15,-3 0 4 16,5 10-2-16,5-6 0 16,-7 1 0-16,-6-5-2 15,-4 0 0-15,7 0 2 16,-3 0-2-16,3 0 0 16,5 3 0-16,8-6 1 15,7-2-1-15,6 0 3 16,7-1-3-16,8-2 2 15,3 0 0-15,7 0 0 16,-4 0-2-16,7-11 0 16,-10 3 0-16,-6-3 1 15,-2 7-1-15,-13 0 0 16,-8 4 1-16,-6 0-1 16,-7 0 0-16,-2 0 0 0,-5 0-1 15,-5 0 1-15,7 0 0 16,0 0 0-16,6 0 0 15,2 0 0-15,1 0 0 16,9 0 0-16,5 0 1 16,-2 0-1-16,0 0 0 15,0 0 0-15,-7 0 0 16,4 0 1-16,-12 0-1 16,-3 0 0-16,-16 0 0 15,-2 0 0-15,0 0 0 16,0 0-2-16,0 0-18 15,0 0-48-15,-15 0-121 0</inkml:trace>
          <inkml:trace contextRef="#ctx0" brushRef="#br0" timeOffset="3161.8772">7605 10031 333 0,'-12'-42'330'16,"12"42"-315"-16,0 0-15 16,0 0-10-16,7 7-3 15,1 4-50-15,7-1-193 16</inkml:trace>
          <inkml:trace contextRef="#ctx0" brushRef="#br0" timeOffset="2991.7619">7698 10398 339 0,'-13'-6'159'0,"13"2"-82"16,0-2-21-16,0 4-9 16,0-2-7-16,0 3-5 15,0 1-7-15,0 0-6 16,0 0-5-16,0 0-9 0,0 0-8 16,0 0 0-16,0 13-3 15,0 10 3-15,18 7 10 16,0 7-3-16,0-2-3 15,-13 5-3-15,8-9-1 16,-10 2 0-16,-3-7 0 16,0-1 0-16,0-9-3 15,0-6-21-15,0-10-52 16,0 0-136-16</inkml:trace>
          <inkml:trace contextRef="#ctx0" brushRef="#br0" timeOffset="3444.0772">8037 10304 375 0,'0'12'209'0,"0"-12"-170"16,0 0-11-16,8 0 33 16,28 0-28-16,-1 0-17 15,4 0-12-15,0 0-3 0,-4 0-1 16,-8 1-7-1,-9 9-30-15,-18-4-86 0,0 2-340 16</inkml:trace>
          <inkml:trace contextRef="#ctx0" brushRef="#br0" timeOffset="3592.6867">8140 10529 584 0,'0'11'97'16,"0"-11"-97"-16,21 0 39 15,20 0 9-15,13 0-34 16,2 0-8-16,13 0-6 16,-46 0-23-16,1 0-203 15</inkml:trace>
          <inkml:trace contextRef="#ctx0" brushRef="#br0" timeOffset="4025.9932">8832 10398 436 0,'-6'-59'165'0,"6"5"-130"16,0-4 5-16,0 9-4 0,0 6-9 15,0 14-5 1,21 5-1-16,0 8-8 0,6 0-3 16,2 13-1-16,-6 3-1 15,11 0-8-15,1 8 0 16,-2 27 1-16,-6 14-1 16,-9 10 0-16,-18 0-3 15,0 0 3-15,0 0 0 16,-18-10 7-16,-18-3 0 15,-6-8-3-15,4-12 2 16,-1-10 0-16,3-11 0 16,10-5-1-16,-1 0 2 0,3-38-6 15,6-14-1 1,3-21 2-16,10-15-2 16,5-14-5-16,0 9-15 0,0 60-59 15,12 12-467-15</inkml:trace>
        </inkml:traceGroup>
      </inkml:traceGroup>
    </inkml:traceGroup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30:45.07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06586F0-4157-4A2B-993B-935E5AE3878D}" emma:medium="tactile" emma:mode="ink">
          <msink:context xmlns:msink="http://schemas.microsoft.com/ink/2010/main" type="writingRegion" rotatedBoundingBox="13243,15806 31612,15493 31646,17453 13277,17767"/>
        </emma:interpretation>
      </emma:emma>
    </inkml:annotationXML>
    <inkml:traceGroup>
      <inkml:annotationXML>
        <emma:emma xmlns:emma="http://www.w3.org/2003/04/emma" version="1.0">
          <emma:interpretation id="{5BF39DFC-DD4D-4283-9645-BF495D8B953B}" emma:medium="tactile" emma:mode="ink">
            <msink:context xmlns:msink="http://schemas.microsoft.com/ink/2010/main" type="paragraph" rotatedBoundingBox="13243,15806 31612,15493 31646,17453 13277,177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CDAFA8-B424-4360-A3EE-5536A9418FD6}" emma:medium="tactile" emma:mode="ink">
              <msink:context xmlns:msink="http://schemas.microsoft.com/ink/2010/main" type="line" rotatedBoundingBox="13243,15806 31612,15493 31646,17453 13277,17767"/>
            </emma:interpretation>
          </emma:emma>
        </inkml:annotationXML>
        <inkml:traceGroup>
          <inkml:annotationXML>
            <emma:emma xmlns:emma="http://www.w3.org/2003/04/emma" version="1.0">
              <emma:interpretation id="{10188065-33F3-4085-8185-B27B2C27448F}" emma:medium="tactile" emma:mode="ink">
                <msink:context xmlns:msink="http://schemas.microsoft.com/ink/2010/main" type="inkWord" rotatedBoundingBox="20415,15821 24779,15746 24809,17502 20445,17576"/>
              </emma:interpretation>
              <emma:one-of disjunction-type="recognition" id="oneOf0">
                <emma:interpretation id="interp0" emma:lang="en-US" emma:confidence="0">
                  <emma:literal>(yes ty-itie-rig-it-Nitin;)</emma:literal>
                </emma:interpretation>
                <emma:interpretation id="interp1" emma:lang="en-US" emma:confidence="0">
                  <emma:literal>(yes ty-itie-rig-it-Nita;)</emma:literal>
                </emma:interpretation>
                <emma:interpretation id="interp2" emma:lang="en-US" emma:confidence="0">
                  <emma:literal>(yes ty-itie-rig-it-Nitin's;)</emma:literal>
                </emma:interpretation>
                <emma:interpretation id="interp3" emma:lang="en-US" emma:confidence="0">
                  <emma:literal>(yes ty-itie-rig-it-Nitti;)</emma:literal>
                </emma:interpretation>
                <emma:interpretation id="interp4" emma:lang="en-US" emma:confidence="0">
                  <emma:literal>(yes ty-itie-rig-it-Nitti";)</emma:literal>
                </emma:interpretation>
              </emma:one-of>
            </emma:emma>
          </inkml:annotationXML>
          <inkml:trace contextRef="#ctx0" brushRef="#br0">14263 9251 741 0,'-24'-3'84'15,"24"3"-63"-15,0 0-12 16,0 0-3-16,0 0-6 16,0 17 0-16,3 20 3 15,18 11 0-15,-6 11-1 16,-4 10 0-16,1 8-2 16,3-1-11-16,-12-58-46 15,-3-2-617-15</inkml:trace>
          <inkml:trace contextRef="#ctx0" brushRef="#br0" timeOffset="384.7711">14839 9179 750 0,'-9'-14'90'16,"9"14"-62"-16,0 0-15 15,0 0-3-15,0 0-10 16,0 14 0-16,0 22 0 16,0 15 7-16,0 6-4 15,0 2-3-15,0 0 1 16,-9-11-1-16,3 5 0 16,4-7-1-16,-1-9-11 15,3-31-26-15,0-6-180 16</inkml:trace>
          <inkml:trace contextRef="#ctx0" brushRef="#br0" timeOffset="1347.4485">15070 7852 603 0,'0'-5'137'15,"0"5"-85"-15,0 0-13 16,0 0-18-16,0 0-14 16,13 11-6-16,31 48 0 15,15 23 10-15,13 25-4 16,2 21-2-16,9 14 0 16,4 5-3-16,-10 1 1 15,-15-7-1-15,-11-12-1 16,-25-15-1-16,-14-15 0 15,-12-13 0-15,0-16 0 16,-2-6 0-16,-34-8 0 16,-6-5 0-16,-9-1-4 15,-2-5-6-15,9-1-13 0,26-44-22 16,0 0-112-16</inkml:trace>
          <inkml:trace contextRef="#ctx0" brushRef="#br0" timeOffset="2617.3956">16740 7924 631 0,'0'-13'100'16,"0"8"-45"-16,0 5-10 16,0 0-24-16,0 0-8 15,0 0-4-15,0 0-3 16,-20 27-6-16,-19 29 2 16,-15 27 3-16,-5 26 0 15,0 14 0-15,-7 20-4 16,16 3 2-16,5 1-1 15,19-5-1-15,23-14-1 16,3-11 0-16,5-17 0 16,49-17 0-16,18-13 0 0,8-17 0 15,2-21 2-15,11-11-2 16,5-18 0-16,-1-3-7 16,-64 0-18-16,-12-24-57 15</inkml:trace>
          <inkml:trace contextRef="#ctx0" brushRef="#br0" timeOffset="15339.4988">16987 8496 670 0,'-3'-7'101'16,"3"7"-83"-16,0 0-18 16,0 0-1-16,0 13-4 15,3 10 5-15,5 7 2 16,2-1-2-16,-10-1-1 15,0-3 0-15,0-7-3 16,-15-5-7-16,-6-8 9 16,-2-5 2-16,-2 0 2 0,11 0 3 15,2-16-5 1,-3-21 2-16,12-7 1 0,3-7 2 16,0-2 4-16,5 5-3 15,26 13 1-15,2 11-4 16,-4 14 3-16,1 10 0 15,-6 0-6-15,-1 16-2 16,-5 37 2-16,-3 19 5 16,-15 12-2-16,0 1-2 15,0 1 2-15,-30-12-3 16,-9-7 1-16,7-12 0 16,-1-19 0-16,13-17-1 0,17-15 1 15,3-4-1 1,0-7-3-16,41-35 3 0,16-17 2 15,10-14 0-15,8-15-1 16,2-6 0-16,-5 1-1 16,-10 8 1-16,-14 16 1 15,-19 25-1-15,-17 21 3 16,-12 17 6-16,0 6 2 16,0 0-7-16,-3 21-5 15,-20 33-1-15,-10 13 1 16,-3 21 4-16,13 0-2 15,2 3 0-15,9-2-2 16,12-7 0-16,2-15-1 16,52-12 1-16,20-19-8 15,22-17-14-15,-58-19-47 0,1 0-421 16</inkml:trace>
          <inkml:trace contextRef="#ctx0" brushRef="#br0" timeOffset="15721.2634">17982 8713 782 0,'-21'-48'58'0,"21"45"-33"16,0 3-22-16,0 0-3 0,0 6-8 15,0 24-12 1,3-13-21-16,10 0-282 0</inkml:trace>
          <inkml:trace contextRef="#ctx0" brushRef="#br0" timeOffset="15566.6543">17982 8876 418 0,'0'-5'413'16,"0"5"-389"-16,0 0-21 16,3 0-3-16,0 32 0 15,-1 12 4-15,5 3 3 0,-4 1-4 16,-3 6-3-16,0-3 1 15,0-8 0-15,0-6-1 16,0-13-10-16,0-24-43 16,-3 0-288-16</inkml:trace>
          <inkml:trace contextRef="#ctx0" brushRef="#br0" timeOffset="16441.2733">18733 8399 769 0,'-23'-11'47'0,"14"11"-22"16,-15 29-23-16,-2 29-2 15,5 17 8-15,0 6-3 0,18-2-3 16,3-9-2-16,0-17 0 16,9-12-2-16,27-17 2 15,14-19-1-15,13-5 0 16,1 0-2-16,13-40 2 15,-5-13-9-15,-3-12-5 16,-19-9 12-16,-5-9 3 16,-21-11 3-16,-19 3 0 15,-5 11 1-15,0 23-1 16,-8 28 11-16,-10 19 1 16,5 10-7-16,8 24-8 15,-10 48 1-15,7 27-1 0,-5 19 5 16,10 13-2-16,-6 2-1 15,-2 11 1-15,-10-8-2 16,-12-5 0-16,-3-13-1 16,-5-18 1-16,2-20-1 15,1-27 0-15,-11-13 2 16,5-19-2-16,-9-21 0 16,-12 0 0-16,-4-2-2 15,4-39 2-15,11-14-1 16,28-9-2-16,14-3 1 15,12 2-1-15,38 12 0 16,42 13 2-16,31 10-4 0,-58 27-17 16,7-2-60-16</inkml:trace>
          <inkml:trace contextRef="#ctx0" brushRef="#br0" timeOffset="16751.9985">19663 9048 653 0,'6'7'33'0,"1"4"-32"15,-4 7 2-15,-3 15 31 16,2-2 2-16,-2 19-8 16,0 0-6-16,0 4-5 15,0 2-10-15,-12 5-4 16,1-8 0-16,-4-8-3 16,9-9-6-16,6-36-58 15,0 0-437-15</inkml:trace>
          <inkml:trace contextRef="#ctx0" brushRef="#br0" timeOffset="16913.6246">19720 8911 772 0,'-21'-48'77'16,"21"43"-58"-16,0 5-19 15,0 0-1-15,0 5-5 16,6 24 0-16,6-10-31 15,-4 0-220-15</inkml:trace>
          <inkml:trace contextRef="#ctx0" brushRef="#br0" timeOffset="18999.421">20097 9165 359 0,'3'-3'62'0,"3"1"-59"0,1-1 3 16,-7-6 46-16,0 9 36 15,0-1-24-15,0-3-25 16,0 2 9-16,0 2-18 16,0 0-14-16,0 0-9 15,0 0-4-15,0 0-3 16,0 0-4-16,0 0-3 16,0 0-6-16,0 0 10 15,0 0 3-15,0 0 2 16,0 0 0-16,0 0 1 15,0 0-3-15,0 0 2 16,-7 0 7-16,-2 0-1 0,-8 0-8 16,4 0 0-16,5 0-1 15,-4 0 0-15,9 0 0 16,0 0 0-16,-7 0-1 16,8 0 0-16,-4 0 2 15,6 0 1-15,0 0 0 16,0 0-2-16,0 0 0 15,0 0-5-15,0 0 3 16,0 0 3-16,0 0 2 16,0 0 0-16,0 0-2 15,-3 0 0-15,-6 0 0 16,0 0 2-16,0 0-1 16,0 0 0-16,7 2 1 0,-11-2-2 15,11 4 0-15,-1-3-1 16,0-1 0-16,-4 0 1 15,7 0 0-15,0 0 0 16,0 0 0-16,0 0 0 16,0 0-4-16,0 0-3 15,0 0-13-15,0 0-4 16,7 0 17-16,-4 6-12 16,2 0-36-16,-5-6-65 15,0 0-105-15</inkml:trace>
          <inkml:trace contextRef="#ctx0" brushRef="#br0" timeOffset="-3955.2943">9397 8406 451 0,'-18'0'185'16,"0"0"-143"-16,5 0-11 15,8 0 2-15,-1 0-18 16,-3 0-7-16,3 5-1 15,-9 14 0-15,-3 9 2 0,-5 13 6 16,-1 8 0-16,-9 6 1 16,10 10-6-16,-1 10-3 15,9 7-2-15,15 10 0 16,0-2-1-16,0-1-2 16,36-12-2-16,5-13 0 15,6-10-2-15,4-16 2 16,3-9-1-16,5-11 0 15,6-18-16-15,-35 0-49 16,-3-5-500-16</inkml:trace>
          <inkml:trace contextRef="#ctx0" brushRef="#br0" timeOffset="-3271.8128">9818 8690 706 0,'-18'-6'70'0,"18"6"-35"15,-2 0-19-15,-1 12-14 16,3 24-1-16,0 12 5 16,0 1 2-16,5-4-5 15,26-8-1-15,-2 0-2 16,9-13 0-16,4-7 0 15,6-12 1-15,-4-5 0 16,10 0 2-16,-1-16-3 16,-6-27-4-16,2-4-8 0,-11-16-1 15,-14-11 8 1,-7-6 5-16,-17-2 0 0,0 16 2 16,-5 18-1-16,-25 24 7 15,9 14 8-15,0 10-4 16,3 14-6-16,3 44-6 15,7 32 0-15,8 22 4 16,0 14 0-16,0 8 1 16,15-3-3-16,-1 0 1 15,-2-5-3-15,-12-3 0 16,0-13 1-16,-5-16 0 16,-34-22-1-16,-9-30 1 15,1-13 0-15,-4-18 0 16,-5-11 0-16,5 0-1 15,7-27 2-15,2-33-2 0,12-11-5 16,24-12 2-16,6-7 2 16,51 4-1-16,35 9-3 15,27 15-7-15,15 19-20 16,-81 41-51-16,1 2-359 16</inkml:trace>
          <inkml:trace contextRef="#ctx0" brushRef="#br0" timeOffset="-2793.474">10816 8999 787 0,'-49'-64'58'0,"31"59"-33"15,15 5-12-15,3 0-13 16,0 35-3-16,21 13 1 16,23 5-13-16,-24-26-47 0,4-8-625 15</inkml:trace>
          <inkml:trace contextRef="#ctx0" brushRef="#br0" timeOffset="-2964.0935">10867 9280 653 0,'3'0'122'0,"-3"5"-100"16,0 1 0-16,3 7-4 15,4 12-14-15,-5 14 9 16,4 12 1-16,-6 8-8 16,3 5-2-16,-3-3-3 15,0-4-1-15,0-10 0 16,0-11-2-16,0-14-12 0,0-22-27 15,0 0-189-15</inkml:trace>
          <inkml:trace contextRef="#ctx0" brushRef="#br0" timeOffset="-2429.2205">11551 8909 757 0,'0'-10'35'15,"0"3"-22"-15,44-3 8 16,33 4-7-16,18-2-9 15,0 5-2-15,3 3-2 16,-3 0-1-16,-8 0-1 16,-66 0-27-16,-16 0-90 15</inkml:trace>
          <inkml:trace contextRef="#ctx0" brushRef="#br0" timeOffset="-2206.0627">11886 8572 767 0,'-27'-19'52'15,"27"19"-34"-15,0 0-3 16,0 0-8-16,0 36-5 16,0 23 1-16,21 20 4 15,2 11-3-15,-5 4-2 16,-3 5-1-16,-9-8-1 0,4-8-3 15,-10-65-18 1,0-10-57-16</inkml:trace>
          <inkml:trace contextRef="#ctx0" brushRef="#br0" timeOffset="-1262.3952">12751 8339 648 0,'-15'-6'96'0,"15"6"-53"15,0 0-41-15,0 25 2 0,0 15 3 16,0 9 3-16,15 0-5 16,8-3-4-16,4-6-1 15,3-10 0-15,6-15 0 16,0-9 0-16,8-6 1 15,12 0-1-15,9-27-20 16,4-21-10-16,-7-4-25 16,-8-11 27-16,-13-9 28 15,-11-6 9-15,-19-2 18 16,-11 6 10-16,0 19-6 16,0 21-2-16,-5 21-6 15,-4 13-5-15,-3 5-11 16,0 49-5-16,3 31 0 0,-3 25 7 15,9 10-2-15,3 6-1 16,-3 5-3-16,3 0-1 16,-15 0 1-16,-3 0-2 15,-5-6-1-15,-13-1 1 16,7-18 0-16,-4-9-1 16,-3-17 0-16,3-24 0 15,7-21 0-15,-7-21 0 16,7-14-1-16,-7 0 1 15,-3-17 0-15,10-37 0 16,-2-15-4-16,25-11 3 16,3-2-1-16,31 1 2 0,31 17-3 15,25 15 0-15,3 15-5 16,12 13-13-16,-63 21-38 16,-10 0-376-16</inkml:trace>
          <inkml:trace contextRef="#ctx0" brushRef="#br0" timeOffset="-802.1215">13656 9323 498 0,'-2'0'170'0,"2"0"-118"16,0 0-18-16,0 0-21 16,0 10-9-16,0 22 34 15,0 9-15-15,0 7-11 16,0 5-5-16,-3 1-4 15,-10-3-3-15,2-9 0 16,-1-6 0-16,0-13-10 16,9-23-57-16,3 0-401 15</inkml:trace>
          <inkml:trace contextRef="#ctx0" brushRef="#br0" timeOffset="-454.3778">13687 9096 820 0,'-15'-38'49'0,"15"38"-43"0,0 0-6 15,0 8-2-15,12 22 1 16,11 13 1-16,-14-25-37 16,0-2-277-16</inkml:trace>
          <inkml:trace contextRef="#ctx0" brushRef="#br0" timeOffset="-205.6989">14022 9398 269 0,'-21'-16'458'0,"21"16"-386"15,0-2-40-15,0 2-25 16,7 0-7-16,24-4 0 16,23 4 14-16,15-2-5 15,-1-1-8-15,6 3 2 16,0-3-3-16,-2 3-10 15,-64-3-45-15,5 1-159 16</inkml:trace>
          <inkml:trace contextRef="#ctx0" brushRef="#br0" timeOffset="17367.4454">20126 8933 788 0,'-29'-6'64'0,"29"6"-54"15,0 0-6-15,0 8-3 16,0 27 0-16,6 12 8 16,6 10-4-16,-1 2-4 15,-1 0-1-15,-4 0 1 16,3-6-1-16,-9-2-9 16,0-43-41-16,0-6-429 0</inkml:trace>
          <inkml:trace contextRef="#ctx0" brushRef="#br0" timeOffset="17145.7842">20115 9147 603 0,'-2'0'169'0,"2"0"-149"16,0 0-20-16,20 0-4 16,19 0 4-16,5 0 4 15,10 0 3-15,-13 0-7 16,-26-4-7-16,-6 2-119 15</inkml:trace>
          <inkml:trace contextRef="#ctx0" brushRef="#br0" timeOffset="17603.6068">20612 8919 792 0,'17'-23'69'15,"-17"23"-63"-15,3 0-4 16,-3 0 2-16,8 28-3 15,2 18 11-15,-4 7-4 16,-4 8-3-16,1 3-3 16,-3 1-1-16,0-10-1 0,0 0 1 15,10-13-2-15,-5-8-4 16,-2-30-24-16,7-4-101 16</inkml:trace>
          <inkml:trace contextRef="#ctx0" brushRef="#br0" timeOffset="20251.5429">21401 8481 17 0,'0'0'90'0,"0"0"20"16,0 0-21-16,0 0-30 15,0 0-3-15,0 0-7 16,0 0 20-16,0 0 5 16,0 0-31-16,0 0-18 15,13 0-3-15,13 5 5 16,15 3-7-16,16 0-1 15,17-3 4-15,21-5-10 16,15 0-4-16,12 0 0 16,-3 0 0-16,-18 0-3 0,-24-8-3 15,-33 3 0-15,-23 0-3 16,-14 5 1-16,-7 0-1 16,0 0-7-16,-10 0-62 15,-10 0-282-15</inkml:trace>
          <inkml:trace contextRef="#ctx0" brushRef="#br0" timeOffset="21833.2629">22812 8310 238 0,'13'-6'389'0,"-13"6"-303"15,0 0-45-15,0 0-13 16,5 0-18-16,1 0-6 16,6 0 6-16,1 0-5 15,-11 8-3-15,-2 1-2 16,0-1-1-16,0 2-6 15,0 1 7-15,-27 4 0 16,-5-6 1-16,-4-9 1 16,6 0-1-16,9 0 1 15,16-30-2-15,5-15-4 16,0-9 4-16,18-2 1 16,17 4 2-16,7 8-2 15,-4 17 3-15,-2 11 0 0,3 16 1 16,-13 0-1-16,4 30 0 15,-12 41-3-15,-18 29 1 16,0 23 1-16,-30 9 0 16,-27-1 1-16,-14-10-3 15,-6-11 0-15,6-16-1 16,5-22 2-16,28-30-2 16,22-25 1-16,16-17-2 15,13 0-4-15,49-40 5 16,25-24 2-16,13-22 0 15,8-13-1-15,7-9-1 16,-11-16 0-16,-6 7 0 0,-21 14 0 16,-29 29 0-16,-24 23 0 15,-22 22 2-15,-2 17 4 16,0 12-3-16,-23 0 5 16,-21 29-8-16,-13 34 4 15,-14 17 1-15,9 17-3 16,8 1 1-16,12 4-1 15,25-9-2-15,17-8-1 16,5-1 0-16,52-12 1 16,23-8-2-16,24-16-10 15,-57-48-22-15,1 0-80 16</inkml:trace>
          <inkml:trace contextRef="#ctx0" brushRef="#br0" timeOffset="22262.5619">23763 8732 835 0,'-56'-84'37'16,"50"75"-22"-16,6 9-15 16,6 0-2-16,38 23-10 15,-14 5 0-15,6 1-73 0</inkml:trace>
          <inkml:trace contextRef="#ctx0" brushRef="#br0" timeOffset="22098.4444">23843 8970 157 0,'-15'-19'622'16,"15"16"-584"-16,0 3-28 15,0 0 1-15,0 0-1 16,0 6-7-16,0 29-1 15,0 24 7-15,0 5-5 0,0 3-1 16,0-3-1-16,0-3-1 16,-3 3 0-16,-20-10-1 15,-1-11-15-15,22-43-38 16,2 0-151-16</inkml:trace>
          <inkml:trace contextRef="#ctx0" brushRef="#br0" timeOffset="22583.2936">24254 9148 684 0,'0'0'106'16,"0"0"-87"-16,44 0-15 15,18 0 17-15,12-5-12 16,-5 1-6-16,-10 0-2 16,-5 4-1-16,-22 0-14 15,-32 0-31-15,0 0-270 16</inkml:trace>
          <inkml:trace contextRef="#ctx0" brushRef="#br0" timeOffset="22802.4491">24467 8983 724 0,'-23'-18'82'0,"23"15"-38"15,0 3-23-15,0 0-12 16,-7 0-6-16,7 3-3 16,0 34-1-16,0 14 1 15,0 13 3-15,0 0-1 16,0-2-2-16,7-1 0 15,-7-7-3-15,0-36-19 0,0-6-52 16</inkml:trace>
          <inkml:trace contextRef="#ctx0" brushRef="#br0" timeOffset="23081.0307">25121 8957 655 0,'23'-14'135'0,"-23"14"-93"16,0 0-23-16,0 0-9 15,0 8-9-15,7 24-1 0,-7 16 6 16,0 5-1-16,0 10-1 15,0-3-3-15,-10-1 1 16,-8 0-1-16,-2-10-1 16,9-12-4-16,4-29-34 15,7-8-192-15</inkml:trace>
          <inkml:trace contextRef="#ctx0" brushRef="#br0" timeOffset="24061.2736">25635 8219 713 0,'2'-13'75'16,"-2"13"-40"-16,0 0-18 15,0 0-17-15,0 21-3 16,0 26 3-16,-5 18 13 16,5 2-10-16,0-3-2 15,8-11 0-15,38-10 0 16,-2-8 1-16,25-16-1 16,8-12 0-16,11-7-1 0,7 0-2 15,-3-34-13-15,-5-19-5 16,-19-17 3-16,-12-11 13 15,-20-12 4-15,-24-11 3 16,-12 5 1-16,0 12-2 16,-38 22 7-16,-1 30 9 15,9 21-4-15,9 14-3 16,3 17-4-16,3 57-4 16,4 36 2-16,-7 24 1 15,18 21-1-15,0 5 1 16,0 4-2-16,0-12-1 15,0-8-2-15,0-21 0 16,0-21-1-16,-9-25 1 0,-30-13-1 16,-2-23 0-16,-3-15 0 15,-13-13 0-15,-2-13-2 16,0 0 0-16,-8-18 1 16,8-24 1-16,18-13 0 15,20-13-3-15,21-7 2 16,8-3-2-16,61 8 1 15,29 14-3-15,18 21-2 16,15 19-3-16,-77 16-17 16,-5 0-56-16</inkml:trace>
          <inkml:trace contextRef="#ctx0" brushRef="#br0" timeOffset="24442.0468">26840 9096 577 0,'-5'-16'168'16,"2"12"-102"-16,3 4-27 0,0 0-20 15,0 0-9-15,-3 0-7 16,3 0-3-16,-6 4 0 16,0 28 0-16,-2 10 2 15,-7 6 5-15,-1 1-5 16,-1-4-2-16,-1 0 1 15,0-4-1-15,0-4 0 16,7-15-12-16,11-22-29 16,0 0-349-16</inkml:trace>
          <inkml:trace contextRef="#ctx0" brushRef="#br0" timeOffset="24593.1498">26714 8855 754 0,'-33'-43'102'0,"33"43"-88"16,0 0-14-16,0 5-6 15,20 28 6-15,-5-15-17 16,-4-4-71-16</inkml:trace>
          <inkml:trace contextRef="#ctx0" brushRef="#br0" timeOffset="25232.1014">26810 7614 563 0,'-15'-17'176'0,"15"17"-125"15,0 0-30-15,15 0-11 16,30 42 6-16,26 25 11 16,22 26-14-16,7 19-4 15,10 35 1-15,-9 14-3 16,-11 8-3-16,-31-2-2 15,-23-12-1-15,-36-15-1 16,0-25 1-16,-54-14 0 16,-20-20-1-16,-16-18 1 15,2-15-1-15,-17-10-1 16,2-5-9-16,67-33-15 16,3 0-74-16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8:07.62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8FE46AE-243D-4FCD-B8CC-6EE39F6754A0}" emma:medium="tactile" emma:mode="ink">
          <msink:context xmlns:msink="http://schemas.microsoft.com/ink/2010/main" type="inkDrawing" rotatedBoundingBox="11665,16452 23366,11151 23506,11459 11805,16760" semanticType="callout" shapeName="Other">
            <msink:sourceLink direction="with" ref="{DD483B92-CF8B-4B8B-958E-491708A7FB50}"/>
            <msink:sourceLink direction="with" ref="{8FA3E245-9C5D-4834-9C01-C6108446501B}"/>
          </msink:context>
        </emma:interpretation>
      </emma:emma>
    </inkml:annotationXML>
    <inkml:trace contextRef="#ctx0" brushRef="#br0">0 5462 406 0,'48'-29'53'15,"-9"-3"-28"-15,2-1 33 0,3-1 16 16,7 0-37 0,6-8-19-16,2 6 1 15,3-10-10-15,10 1 3 0,7-6-1 16,14-2-2-16,12-9-4 16,1-5 2-16,22-8-6 15,11-5 4-15,22-3-2 16,5-5-1-16,3 2-1 15,3-2 0-15,-5 6 2 16,0-4-2-16,-13 3-1 16,-5 1 0-16,-4-2 0 15,1 4 1-15,-4 8-1 16,7 1 0-16,-16 5 1 16,4-1 0-16,6 0-1 15,9-7 0 1,10-4 0-1,26-11 0-15,5-1 0 0,12-4-1 16,6 4 0-16,-3 7 1 0,-3 7-1 0,-12 2 0 16,-3 1-1-16,-6-9 2 15,3-3 2-15,6-6-2 16,10-6-3-16,7-2 1 16,4-4 0-16,9-7-1 15,-6-4 3-15,9 2-1 16,-6 11-3-16,-9 2 3 15,-10 6 0-15,2 7-1 16,-8-1 0-16,11 5 0 0,2 3 1 16,5 3 1-16,16 5 0 15,0-2-1-15,0 7-1 16,-6-1 2-16,-22 3 2 16,-13-3-2-16,-19-1 0 15,-9 2 1-15,-11-1 0 16,-3 6-2-16,-10 4 2 15,-17 7-1-15,-12 5 0 16,-21-4 0-16,-12 9 0 16,-2-2 0-16,-16 4 0 15,-9 5 3-15,1 2-3 16,-12 1 1-16,-12 6-1 16,-1 5 1-16,-11 9-1 0,-6 7 0 15,-3 3-3-15,-3 0-4 16,2 0 0-16,8 0-6 15,-10 0-11-15,0 0-13 16,0 3-126-16,0 1-253 16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44:32.46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7958370-6B8F-479E-B1D5-9DC275C24DB5}" emma:medium="tactile" emma:mode="ink">
          <msink:context xmlns:msink="http://schemas.microsoft.com/ink/2010/main" type="writingRegion" rotatedBoundingBox="12537,3704 14020,3704 14020,7683 12537,7683"/>
        </emma:interpretation>
      </emma:emma>
    </inkml:annotationXML>
    <inkml:traceGroup>
      <inkml:annotationXML>
        <emma:emma xmlns:emma="http://www.w3.org/2003/04/emma" version="1.0">
          <emma:interpretation id="{F31F0237-B091-4E50-98B9-DE3B491534A8}" emma:medium="tactile" emma:mode="ink">
            <msink:context xmlns:msink="http://schemas.microsoft.com/ink/2010/main" type="paragraph" rotatedBoundingBox="12537,3704 14020,3704 14020,7683 12537,76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1E1351-925F-436F-9B68-8B0AEF6E837E}" emma:medium="tactile" emma:mode="ink">
              <msink:context xmlns:msink="http://schemas.microsoft.com/ink/2010/main" type="line" rotatedBoundingBox="12537,3704 14020,3704 14020,7683 12537,7683"/>
            </emma:interpretation>
          </emma:emma>
        </inkml:annotationXML>
        <inkml:traceGroup>
          <inkml:annotationXML>
            <emma:emma xmlns:emma="http://www.w3.org/2003/04/emma" version="1.0">
              <emma:interpretation id="{BCF158EF-C014-4DB1-8F3A-4219736487EB}" emma:medium="tactile" emma:mode="ink">
                <msink:context xmlns:msink="http://schemas.microsoft.com/ink/2010/main" type="inkWord" rotatedBoundingBox="12537,3704 14020,3704 14020,7683 12537,7683"/>
              </emma:interpretation>
              <emma:one-of disjunction-type="recognition" id="oneOf0">
                <emma:interpretation id="interp0" emma:lang="en-US" emma:confidence="0">
                  <emma:literal>k</emma:literal>
                </emma:interpretation>
                <emma:interpretation id="interp1" emma:lang="en-US" emma:confidence="0">
                  <emma:literal>?</emma:literal>
                </emma:interpretation>
                <emma:interpretation id="interp2" emma:lang="en-US" emma:confidence="0">
                  <emma:literal>!</emma:literal>
                </emma:interpretation>
                <emma:interpretation id="interp3" emma:lang="en-US" emma:confidence="0">
                  <emma:literal>}</emma:literal>
                </emma:interpretation>
                <emma:interpretation id="interp4" emma:lang="en-US" emma:confidence="0">
                  <emma:literal>l</emma:literal>
                </emma:interpretation>
              </emma:one-of>
            </emma:emma>
          </inkml:annotationXML>
          <inkml:trace contextRef="#ctx0" brushRef="#br0">4510 166 546 0,'20'0'83'0,"13"-11"-74"15,3-31 3-15,8-14-1 16,10-14 12-16,0-13-4 15,8-10-7-15,-3-20-1 16,0-18-1-16,-5-10 2 16,-12-10 19-16,-9 2-28 15,-28 10 2-15,-5 21-4 0,0 22-1 16,-21 29 2-16,-12 25 6 16,7 17 9-16,8 17-5 15,-15 8-10-15,1 35-2 16,-21 51 0-16,-19 41 0 15,0 32 0-15,10 34 2 16,21 23-1-16,29 20-1 16,12 7 1-16,71-20 0 15,40-27-1-15,10-33 0 16,25-41 0-16,11-44-1 16,13-37 1-16,-4-41-2 0,-21-5 2 15,-17-60-1 1,-33-31 1-16,-36-30 0 0,-25-17 0 15,-34-5 0-15,0 10 0 16,-54 25-1-16,-18 22 1 16,-2 24 2-16,6 22-2 15,2 18 0-15,19 27 0 16,11 0 0-16,18 19-2 16,18 38-1-16,0 13-5 15,42 16-1-15,-4-48-23 16,13-6-126-16</inkml:trace>
          <inkml:trace contextRef="#ctx0" brushRef="#br0" timeOffset="863.9845">4780 1840 605 0,'-11'-32'79'16,"4"-5"-34"-16,7-6-4 15,0-6-10-15,0 1-14 16,12 3 0-16,15 0-5 16,21 8 0-16,11 2-6 15,13 7-1-15,13 8-2 16,7 9-1-16,-2 11-1 0,-13 0-1 15,-15 2-1-15,-11 41 1 16,-25 18 0-16,-13 20 0 16,-13 15 1-16,-21 6 0 15,-48 5 0-15,-13-2 0 16,-20-7-1-16,1-4 0 16,6-3-1-16,9-8 1 15,17-8-1-15,19-16 1 16,23-23 0-16,15-8-1 15,12-13-1-15,18-1 0 16,56-4 2-16,39-10 4 16,26 0-3-16,23 0-1 15,-5-5 2-15,-6-11-2 0,-29 0 1 16,-20 2-3-16,-32 1 1 16,-19 5-5-16,-51 3-15 15,0 2-103-15</inkml:trace>
        </inkml:traceGroup>
      </inkml:traceGroup>
    </inkml:traceGroup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44:28.85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7F472ED-ED0A-4D26-A253-2FB75E7A7EE8}" emma:medium="tactile" emma:mode="ink">
          <msink:context xmlns:msink="http://schemas.microsoft.com/ink/2010/main" type="writingRegion" rotatedBoundingBox="3910,5246 18353,5299 18344,7498 3902,7445"/>
        </emma:interpretation>
      </emma:emma>
    </inkml:annotationXML>
    <inkml:traceGroup>
      <inkml:annotationXML>
        <emma:emma xmlns:emma="http://www.w3.org/2003/04/emma" version="1.0">
          <emma:interpretation id="{46F38752-5798-4B66-93B5-E95ED6DAFA98}" emma:medium="tactile" emma:mode="ink">
            <msink:context xmlns:msink="http://schemas.microsoft.com/ink/2010/main" type="paragraph" rotatedBoundingBox="3910,5246 18353,5299 18344,7498 3902,7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FEDDF8-3102-4697-A43E-36B779A4A9AC}" emma:medium="tactile" emma:mode="ink">
              <msink:context xmlns:msink="http://schemas.microsoft.com/ink/2010/main" type="line" rotatedBoundingBox="3910,5246 18353,5299 18344,7498 3902,7445"/>
            </emma:interpretation>
          </emma:emma>
        </inkml:annotationXML>
        <inkml:traceGroup>
          <inkml:annotationXML>
            <emma:emma xmlns:emma="http://www.w3.org/2003/04/emma" version="1.0">
              <emma:interpretation id="{5F8ABABD-4CF9-452B-B213-8A767E67A9A2}" emma:medium="tactile" emma:mode="ink">
                <msink:context xmlns:msink="http://schemas.microsoft.com/ink/2010/main" type="inkWord" rotatedBoundingBox="8182,5304 10864,5314 10856,7470 8174,7460"/>
              </emma:interpretation>
              <emma:one-of disjunction-type="recognition" id="oneOf0">
                <emma:interpretation id="interp0" emma:lang="en-US" emma:confidence="0">
                  <emma:literal>Amit</emma:literal>
                </emma:interpretation>
                <emma:interpretation id="interp1" emma:lang="en-US" emma:confidence="0">
                  <emma:literal>Alit</emma:literal>
                </emma:interpretation>
                <emma:interpretation id="interp2" emma:lang="en-US" emma:confidence="0">
                  <emma:literal>ti=i+</emma:literal>
                </emma:interpretation>
                <emma:interpretation id="interp3" emma:lang="en-US" emma:confidence="0">
                  <emma:literal>Await</emma:literal>
                </emma:interpretation>
                <emma:interpretation id="interp4" emma:lang="en-US" emma:confidence="0">
                  <emma:literal>Admit</emma:literal>
                </emma:interpretation>
              </emma:one-of>
            </emma:emma>
          </inkml:annotationXML>
          <inkml:trace contextRef="#ctx0" brushRef="#br0">145 8 588 0,'-5'-4'75'16,"5"0"-27"-16,0 2-11 15,0 2-8-15,0 0-10 0,0 0-9 16,0 0-5-16,0 0-4 16,0 0 0-16,0 10-1 15,12 25 4-15,-1 5-1 16,4 8-2-16,-12 4 3 16,-3-7-4-16,0-6 0 15,0-1 1-15,-26-12 1 16,-10-1-1-16,3-14 0 15,7-11-1-15,2 0 2 16,9-8-2-16,3-29 1 16,9-14-2-16,3-3 0 15,0 3 1-15,0 11 1 16,0 8-1-16,3 11 0 0,15 11-1 16,0 6-1-1,-3 4 0-15,6 0 1 0,-6 0-6 16,-7 14-8-16,-5-4-12 15,-3-3-102-15</inkml:trace>
          <inkml:trace contextRef="#ctx0" brushRef="#br0" timeOffset="-804.0684">143 554 705 0,'-9'13'50'16,"9"3"-42"-16,0 14-7 16,0 23 1-16,0 25 18 15,-9 17-3-15,0 21 0 16,-9 18 0-16,-5 8-6 15,-13 8-3-15,-9 4-2 16,3-6-2-16,-2-9-4 16,11-20 1-16,7-22-1 15,8-30 0-15,18-27-4 16,0-32-19-16,0-8-51 0,26-38-668 16</inkml:trace>
          <inkml:trace contextRef="#ctx0" brushRef="#br0" timeOffset="992.2029">1402 1054 482 0,'69'0'143'16,"14"0"-73"-16,27-6-26 15,21-9-12-15,11-2-11 16,9 1-2-16,-17 3-7 16,-24 5-8-16,-27 3-4 15,-26 5 0-15,-12-3-9 16,-45 3-16-16,0-2-122 15</inkml:trace>
          <inkml:trace contextRef="#ctx0" brushRef="#br0" timeOffset="1234.874">1919 557 111 0,'-39'-29'690'0,"34"23"-659"15,2 6-15-15,0 0-10 16,3 16-6-16,0 40 0 16,0 27 2-16,0 13 5 15,11 14-2-15,7 5 0 16,0 2-4-16,-8-1 0 16,-2-9 0-16,-2-9-1 15,9-10-1-15,-6-77-19 16,0-3-111-16</inkml:trace>
          <inkml:trace contextRef="#ctx0" brushRef="#br0" timeOffset="-3443.9704">-3600 428 259 0,'0'-7'177'16,"0"-2"-89"-16,0 1-3 16,-3 6-24-16,3-2-26 15,0 4-14-15,0 0-2 16,0 0-5-16,0 0-6 15,-3 0-3-15,3 0 1 16,0 0 0-16,-7 0-2 16,5 0 0-16,-16 14-4 0,-9 31 1 15,-14 20 2-15,-7 20 6 16,-6 16-3-16,7 11-1 16,-6 8 2-16,-1 3-1 15,-3-1-2-15,-2-2 1 16,0-4-3-16,0-4-1 15,2-7 0-15,3-2 1 16,10-10-2-16,8-6 0 16,10-18-1-16,1-16-1 15,17-23-14-15,8-30-39 16,0-2-270-16</inkml:trace>
          <inkml:trace contextRef="#ctx0" brushRef="#br0" timeOffset="-2899.8648">-4078 1220 760 0,'0'-3'11'0,"97"3"2"16,70-5 8-16,32 5-7 16,11 0-8-16,11 0-6 15,-154 0-4-15,-10-4-50 16</inkml:trace>
          <inkml:trace contextRef="#ctx0" brushRef="#br0" timeOffset="-3088.498">-3410 524 459 0,'18'-8'247'0,"-13"8"-199"0,8 0-42 15,10 19-1-15,16 40 17 16,14 21 14-16,4 17-24 16,-1 11-2-16,-2 6-1 15,-10 3-5-15,-5-2-3 16,-16-2 0-16,-2-10 0 15,-14-9-1-15,-7-11 0 16,0-12-2-16,0-24-24 16,0-47-66-16,-18 0-599 15</inkml:trace>
          <inkml:trace contextRef="#ctx0" brushRef="#br0" timeOffset="-2490.9118">-2207 957 687 0,'-26'6'62'15,"19"-6"-34"-15,7 0-9 16,0 0-10-16,27 0-9 16,33 0 7-16,22 0 6 15,11 0-9-15,-4 0-2 16,-9 2-2-16,-15 4-8 15,-53-3-31-15,-9-1-166 16</inkml:trace>
          <inkml:trace contextRef="#ctx0" brushRef="#br0" timeOffset="-2333.8034">-2115 1362 754 0,'0'17'23'15,"83"-17"-2"-15,45 0 3 16,9-4-14-16,-4-4-10 16,-14 5 0-16,-83 3-5 15,-18 0-61-15</inkml:trace>
        </inkml:traceGroup>
        <inkml:traceGroup>
          <inkml:annotationXML>
            <emma:emma xmlns:emma="http://www.w3.org/2003/04/emma" version="1.0">
              <emma:interpretation id="{90A449E3-3F44-4D08-BB64-4E4B6E3819B3}" emma:medium="tactile" emma:mode="ink">
                <msink:context xmlns:msink="http://schemas.microsoft.com/ink/2010/main" type="inkWord" rotatedBoundingBox="15905,5290 18353,5299 18346,7030 15899,7021"/>
              </emma:interpretation>
              <emma:one-of disjunction-type="recognition" id="oneOf1">
                <emma:interpretation id="interp5" emma:lang="en-US" emma:confidence="1">
                  <emma:literal>Y</emma:literal>
                </emma:interpretation>
                <emma:interpretation id="interp6" emma:lang="en-US" emma:confidence="0">
                  <emma:literal>y</emma:literal>
                </emma:interpretation>
                <emma:interpretation id="interp7" emma:lang="en-US" emma:confidence="0">
                  <emma:literal>1</emma:literal>
                </emma:interpretation>
                <emma:interpretation id="interp8" emma:lang="en-US" emma:confidence="0">
                  <emma:literal>l</emma:literal>
                </emma:interpretation>
                <emma:interpretation id="interp9" emma:lang="en-US" emma:confidence="0">
                  <emma:literal>h</emma:literal>
                </emma:interpretation>
              </emma:one-of>
            </emma:emma>
          </inkml:annotationXML>
          <inkml:trace contextRef="#ctx0" brushRef="#br0" timeOffset="5412.0302">7558 1008 185 0,'0'-10'438'16,"0"2"-360"-16,0 0-29 15,0-3-18-15,0 3-8 16,0 0-8-16,0 6-2 16,0-2-4-16,3 4-6 15,33-4-2-15,17 0 2 16,22 4-2-16,10-1 0 16,23-3 1-16,10-1-1 15,16 0 2-15,0 0 1 16,-6 1-3-16,-25 4 0 0,-16-2-1 15,-37-1 0-15,-12 3-2 16,-17-2-8-16,-9 2-19 16,-12 0-63-16,0-3-445 15</inkml:trace>
          <inkml:trace contextRef="#ctx0" brushRef="#br0" timeOffset="6184.1274">9373 455 596 0,'0'-29'79'0,"0"-7"-61"16,39-3 6-16,-4-9 1 15,4 0 0-15,0-3-11 16,-6-4-6-16,-4 8 4 16,-2 4-2-16,-13 8 0 15,-2 15 3-15,-12 9 3 16,0 8-2-16,0 3-5 15,0 0-9-15,0 8 0 16,0 48-3-16,-20 32 3 16,-1 33 0-16,3 14 2 15,3 10 0-15,12 5 0 0,-2-5 0 16,-5-4-1-16,7-5 0 16,-2-13-1-16,-5-8 0 15,10-11 0-15,0-18 1 16,0-16-1-16,0-17 0 15,0-21 0-15,0-16 0 16,0-10 0-16,0-6 0 16,-11 0 0-16,-19 0-1 15,-3 0-1-15,-9 0-1 16,1-8 1-16,5 0 0 16,15 2 1-16,13 5 1 15,8-3 0-15,0 1 0 0,0 2-1 16,42-5 1-16,22-3 0 15,29-1 1-15,4 5-1 16,1-1 0-16,-5 1 1 16,-4 5-1-16,-24-3-1 15,-11-2-5-15,-54 3-26 16,0-2-79-16</inkml:trace>
        </inkml:traceGroup>
      </inkml:traceGroup>
    </inkml:traceGroup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44:31.68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BA55B6F-7CEC-42FE-A188-B1C6815A16F8}" emma:medium="tactile" emma:mode="ink">
          <msink:context xmlns:msink="http://schemas.microsoft.com/ink/2010/main" type="inkDrawing" rotatedBoundingBox="12113,6271 14855,6155 14856,6176 12114,6292" semanticType="strikethrough" shapeName="Other"/>
        </emma:interpretation>
      </emma:emma>
    </inkml:annotationXML>
    <inkml:trace contextRef="#ctx0" brushRef="#br0">3770 984 217 0,'7'0'400'15,"-5"-2"-341"-15,4 2-46 16,12-3-7-16,20 0 4 16,22-2 12-16,20-3 7 15,30 2-7-15,21-2-6 16,29 0 4-16,24 1-7 16,27-1-3-16,30-1-2 0,-1 2-2 15,7 1-3 1,-6-1-1-16,-33-1 0 0,-33 2-2 15,-36 2 0-15,-31-2 0 16,-44 2 0-16,-18-1 0 16,-25 3 0-16,-16 2 0 15,-5 0 0-15,0-3 0 16,-15 0-11-16,-14 3-28 16,-16-5-135-16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8:36.14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146E547-9828-45FB-B021-88FAD5318B1D}" emma:medium="tactile" emma:mode="ink">
          <msink:context xmlns:msink="http://schemas.microsoft.com/ink/2010/main" type="inkDrawing" rotatedBoundingBox="23369,6519 23428,6407 23443,6415 23384,6526" semanticType="callout" shapeName="Other">
            <msink:sourceLink direction="with" ref="{44AC53F5-683E-492B-A8D2-59808DB3B3EA}"/>
            <msink:sourceLink direction="with" ref="{492EB88F-12D9-49F9-984B-3B9904B3B9FE}"/>
          </msink:context>
        </emma:interpretation>
      </emma:emma>
    </inkml:annotationXML>
    <inkml:trace contextRef="#ctx0" brushRef="#br0">64 5 82 0,'-2'-3'184'16,"2"3"-141"-16,0 0-29 15,0-3-4-15,0 3-4 16,0 0-2-16,-3 0 2 16,3 0 4-16,0 0-4 15,0 0 4-15,0 0-4 0,0 0-6 16,0 0-6-1,-3 0 6-15,0 0 3 0,-6 8-3 16,3 4 0-16,3-5 0 16,1 3 3-16,-5-2-3 15,1 1 3-15,4-2-3 16,2 2 0-16,-3-1 0 16,3 0 0-16,-7 0 0 15,4-4 0-15,0 1 3 16,3-1-3-16,0-4 4 15,0 0-1-15,0 3 0 16,0-3 3-16,0 0 3 0,0 0-6 16,-2 0 9-16,2 0-3 15,0 0 0-15,0 0 2 16,0 0-2-16,0 0-4 16,0 0 4-16,0 0 5 15,0 0-4-15,0 0 3 16,0 0 3-16,0 0-9 15,0 0-4-15,0 0-3 16,0 0-3-16,0 0-20 16,0 0-102-16,0 0-260 15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9:16.13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350200B-805E-4451-8DC6-A4768078657C}" emma:medium="tactile" emma:mode="ink">
          <msink:context xmlns:msink="http://schemas.microsoft.com/ink/2010/main" type="inkDrawing" rotatedBoundingBox="4031,13150 12735,5787 12904,5987 4201,13351" shapeName="Other">
            <msink:destinationLink direction="with" ref="{AD0CAC42-4406-4B49-8172-5835119D27A1}"/>
            <msink:destinationLink direction="with" ref="{C1C506F8-0F34-4BDC-81C7-F228DFAB85ED}"/>
          </msink:context>
        </emma:interpretation>
      </emma:emma>
    </inkml:annotationXML>
    <inkml:trace contextRef="#ctx0" brushRef="#br0">0 7427 21 0,'8'-10'10'15,"2"1"-6"-15,-5 2-4 16,1 1 4-16,0 0 14 0,0 2 3 16,-3 0-3-16,-1 3 0 15,8-6-3-15,-7 4-5 16,5-7 1-16,7 3-4 16,-2-7-3-16,-2 0-4 15,7 2 0-15,-6-5 4 16,-4 4-4-16,5 0 6 15,-8-1 8-15,10 4 25 16,-9-1-15-16,6 3-17 16,1-3 0-16,-2 3-7 15,4-1 0-15,0-1 0 16,0 2 0-16,-4-3 0 16,4 1 4-16,1 2-4 15,-8-4 0-15,4 2 3 16,-3-3-3-16,0 3 0 0,-1-1 0 15,5 0 3-15,-5 0-3 16,4 3 0-16,1-2 0 16,-2-1-3-16,10 0 3 15,-6-2-7-15,3 3-7 16,-3-4-17-16,-4-3-4 16,4 4 28-16,3 0-3 15,-8 3 10-15,1-2 0 16,-9 5 0-16,11-1 0 15,-8-1 0-15,8 2 0 16,-5-1 0-16,7-4 0 16,-3 1 0-16,-3-4 0 0,6 2 0 15,-10 0 0-15,8-1 3 16,-8 0 4-16,8 1 0 16,-8-4 0-16,-2 2 11 15,12-1-8-15,-2 0-3 16,-2-3 0-16,4 3-4 15,3-3 1-15,0 1-4 16,2-2 7-16,1 3-7 16,0-5 0-16,-1 3 0 15,-2 1 3-15,0 1 1 16,0 4 3-16,-3 0-7 16,-2 3 3-16,-2-2-3 15,1-1 0-15,3 2 4 0,-4-2-4 16,7-3 3-1,-3 0-3-15,3-3 0 0,0 1 0 16,-3-1 0-16,-4 2 3 16,4 2 1-16,-9-1-4 15,9 3 0-15,-2-1 0 16,-5 4 0-16,10 0 3 16,-3 1-3-16,-7-1 0 15,10-2-3-15,-3 1 3 16,0-2 0-16,3 0 0 15,0-3 0-15,0-1 0 16,0 2 0-16,-4-2 3 0,4 0-3 16,0-3 0-16,-6 6 4 15,-6-2 2-15,6 7 4 16,-4-3 10-16,5 1-3 16,-5 1-14-16,10-1-3 15,0 0 0-15,0 1 0 16,0-1 0-16,-3 3 0 15,3-3-3-15,-3 0 6 16,-4-1-3-16,9-2 0 16,-4-2 4-16,2 3-4 15,-3-3 0-15,0 2 0 16,-4 3 0-16,7 1 3 16,-6-1-3-16,-4 1 3 15,8-4-3-15,2-2 0 16,-1 0 0-16,1 0 0 0,3-3-3 15,-3 0 3-15,0 1 0 16,0 2 3-16,-7 2-3 16,7-2 0-16,-3 1 6 15,0 1-6-15,0-1 0 16,-4 3 0-16,7 1 0 16,0-2 0-16,-3-1 0 15,3-7 0-15,0 3 4 16,0-3-4-16,0-1 0 15,3 0 4-15,-1 1-4 0,1-3 0 16,2 0-4 0,-2 3 4-16,7-1 0 0,-8 3 0 15,1 2 0-15,0-3 0 16,2 4 4-16,-2-4-4 16,6 3-4-16,2-2 4 15,-1-5 0-15,3 0 0 16,0 0 0-16,-2-2 0 15,1 1 0-15,-7 4 0 16,5 0 0-16,-14 2 0 16,11 2 0-16,-14 2 4 15,7-1-4-15,2 2 0 16,-5-2 0-16,3-3 0 16,0 3 0-16,0-2 0 15,6-1 0-15,-4 0 0 0,11 0 0 16,-5 3 0-1,-6-3 0-15,8 0 0 0,-7 4 0 16,-1-4 0-16,1 0 0 16,-3 0 0-16,0 1 0 15,0 0 0-15,-7 1 0 16,7 1 2-16,-3-2-2 16,3 2-2-16,0-3 2 15,0 3 0-15,-1-4 0 16,4 5 0-16,-3-2 0 15,-3-2 0-15,-1 4-4 16,1-1 8-16,0 0-4 0,0 3 0 16,-4-1 2-16,5 0-4 15,-1 1 2-15,-7 0 0 16,4 0 0-16,-6 1 0 16,6 1 0-16,-6-4 0 15,9 2 0-15,0-1 0 16,-4-2 0-16,7 0 0 15,0 3 0-15,0-3 0 16,0 2 0-16,-3-1 0 16,3 1-4-16,0-2 4 15,0 1 0-15,-7-2 0 16,7 4 0-16,0 0 0 16,0 1 0-16,-1 2 0 15,-4-3 0-15,-5 2 0 16,7-6 0-16,-2 5 0 0,-2-5 0 15,7 4 0-15,2-3 0 16,-2-1 0-16,3 6 0 16,0-6 0-16,6 0 0 15,-3 3 0-15,-1-1 0 16,7-4 4-16,-1 1-4 16,4 0 0-16,6-5-4 15,0-1 4-15,-1 7 0 16,1-3 0-16,-9 4 0 15,-4 2 0-15,-5 1 0 16,6 3 0-16,-3 2 0 16,-1-6-4-16,-2 4 8 0,9-3-8 15,-6-3 4-15,-1 2 0 16,-5-2 0-16,3 3-3 16,-3-3 6-16,-9 2-3 15,0-2 0-15,0-1 0 16,2-1 4-16,2 0-4 15,2-6-4-15,-4 2 4 16,7-2 4-16,0 1-4 16,2 0 0-16,-2 2 0 15,3 2-4-15,-3 3 4 16,0-2 0-16,-3-1 0 16,0 1 4-16,-4-2-8 15,4 1 4-15,0 3 0 0,1-5 4 16,-3 3-4-16,5-7 0 15,10 2 0-15,-2 1 0 16,4 0 0-16,-4 4 0 16,8 4 0-16,-8-1 0 15,1 1 0-15,-3 1 0 16,-1 2 0-16,-8-2 0 16,0 1 0-16,-6 4 0 15,6 1 0-15,-10 3 0 16,8-6 0-16,-5 0 0 15,10 2 0-15,-3-4 0 16,0 4 0-16,3-2 0 0,0 0 0 16,0 2 0-1,3-5 4-15,-1 2-4 0,1-3 0 16,2-2 0-16,-2 5-4 16,-3-4 8-16,3 4-4 15,-1-3 0-15,8 4-4 16,-10-1 4-16,3-2 0 15,-4 2 0-15,4 0 0 16,-3-1 4-16,3-7-8 16,2 0 4-16,-2-2 0 15,0-4 4-15,-4 3-4 16,-1 2 0-16,-1 1 0 16,-7 3 2-16,7 0-2 0,-2 2 3 15,-5 1-3 1,-3-1 0-16,11 0-3 0,-7 3 3 15,2-3 0-15,2-3 0 16,2 0 0-16,-4 2 3 16,7 2-3-16,-3-1-3 15,0 4 3-15,-4-4 0 16,4 2 0-16,-2-2 0 16,-2-2 3-16,4-1 0 15,3 1-3-15,2 1 4 16,1-7-4-16,12 0 0 15,-9 4 0-15,11-3 0 16,-11 1-4-16,3 3 4 16,-3 0 0-16,-4 6 0 0,1 0 4 15,-6 3-8-15,3 2 4 16,-10-6-3-16,10 4 0 16,0 0 1-16,0-3 2 15,6-3 0-15,3 2 0 16,-3-5 0-16,6 4 0 15,-7 2 0-15,1-3 0 16,6 4 0-16,-6-3 0 16,-1 0 0-16,0-2-4 15,5 4 4-15,-7-6-4 16,-3 1 4-16,2-3-3 16,-2 4 3-16,0-2 0 15,3 1 0-15,-6-2 0 0,-4 2 0 16,4-6 0-1,-3 5 0-15,-3 0 0 0,6 0 3 16,-7 3-3-16,7 1-3 16,3 3 3-16,0-1 0 15,0 1-3-15,3-1 3 16,-3-3-13-16,0 4 3 16,-3-4 7-16,3 4 3 15,-10-4 0-15,10-2 3 16,-3-1-3-16,0 2 0 15,-7 1 0-15,10 4 0 16,0-4 0-16,0 0 0 0,6 4 0 16,-4-3 0-16,8 0 0 15,-5-2 0-15,1 0 0 16,-4-1 0-16,13 0 0 16,-6 0 0-16,6-3 4 15,-13 6-4-15,1 0 0 16,0 2 0-16,-6 1 0 15,0 2 0-15,0 0 3 16,-7-1-3-16,10-2 0 16,0 3 0-16,0-3 0 15,0 1 0-15,-3 0 0 16,-1-4 0-16,11 0 0 16,-4-1 0-16,-4-4 0 15,1 0 0-15,-9-2 0 16,6 2 0-16,-10 3 3 0,5-2-3 15,-5 1 3-15,-2-1 1 16,10-1-4-16,-5 0 0 16,4 0 0-16,-3 1 0 15,6 2 0-15,0-3 0 16,-7 4 0-16,7-4 0 16,0 2 0-16,-9 3 0 15,9-1 0-15,-7-1 3 16,10 0-3-16,0-3 0 15,3 0 0-15,-3 4 0 16,0 0 0-16,0 3-3 16,-6 1 3-16,-4-3 0 0,7 7 3 15,-2-2-3-15,-2-1 0 16,4 2-3-16,0-3 3 16,0 1 0-16,-6-1 3 15,11 0-3-15,-2-1 0 16,-3 3 0-16,3-1 0 15,0-2 0-15,-10 4 0 16,10 3 0-16,0 0 0 16,-5-1 0-16,5 1 0 15,-7-1 0-15,4-4 0 16,3-1 0-16,-3 3 0 16,-7-3 0-16,7 3 0 0,-2 1 0 15,-5 1 0-15,4-2 3 16,-3 1-6-16,9-1 3 15,-3-4 0-15,5 1 0 16,-4 0 0-16,-5-2 0 16,1 6 0-16,-7-4 0 15,8 3 3-15,-10-3 0 16,6 3 4-16,-6 1-3 16,3 4-4-16,-1-9 0 15,10 4 0-15,-2-2 0 16,-5-1 0-16,10-2 0 15,-9 1 0-15,0-1 0 16,-4 3 0-16,2 2 0 0,-1-2 2 16,-6-1-2-1,5 3 0-15,2 0 0 0,-4 0 0 16,0-1 0-16,-1 4 0 16,-2-3 0-16,3 3 0 15,4-1 0-15,-2 0-2 16,-2-2 2-16,3 0 0 15,6 1 0-15,-9 3 0 16,9-2-4-16,-6-3 4 16,9 1 0-16,-7 3 0 15,7-3 0-15,-9 4 0 16,9 0 0-16,0 0-4 0,-2 3 1 16,-5 1 0-16,-3-2 0 15,8-2 0 1,-8 0 3-16,8-2 0 0,-5-3 3 15,4 1-6-15,4 1 6 16,-11-3-3-16,7 3 0 16,-6-1 0-16,6 4 0 15,-6-5 0-15,-3 4 0 16,6 2 0-16,-3-3 0 16,2-1 0-16,4 1 0 15,1 1 0-15,-5-1 0 16,-2 2 0-16,6-2-3 15,-12 0 3-15,3 5 0 16,-3-6 0-16,0 7-10 16,0-2-71-16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9:17.22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D0CAC42-4406-4B49-8172-5835119D27A1}" emma:medium="tactile" emma:mode="ink">
          <msink:context xmlns:msink="http://schemas.microsoft.com/ink/2010/main" type="inkDrawing" rotatedBoundingBox="12565,5677 13047,5864 12880,6294 12398,6107" semanticType="callout" shapeName="Other">
            <msink:sourceLink direction="with" ref="{4350200B-805E-4451-8DC6-A4768078657C}"/>
          </msink:context>
        </emma:interpretation>
      </emma:emma>
    </inkml:annotationXML>
    <inkml:trace contextRef="#ctx0" brushRef="#br0">0 111 86 0,'0'-6'43'15,"0"3"10"-15,0 3-35 16,0 0 3-16,0 0-4 16,0 0-17-16,0 0 0 15,0 0-10-15,0 0 10 16,0 0 3-16,0 0 25 16,0 0 10-16,0 0-2 15,0 0-14-15,0 0 1 16,0 0-7-16,0 0-13 0,0 0-3 15,0-2-19-15,0-1 19 16,13-3 6-16,2 4 1 16,0-1-7-16,-4 0 3 15,7 3-3-15,0-2 0 16,0 2 0-16,2-3 0 16,-2 1 0-16,3-2 3 15,-3-2-3-15,3 4 0 16,-6 0 0-16,0-4 0 15,-4 5 0-15,7-6 3 16,0 6-3-16,2-5 0 16,-2 3 0-16,0 0 0 0,0 1 0 15,-3-1-3-15,0 1 3 16,-6-2 3-16,6 2-3 16,-10-3 0-16,8 2 0 15,-8 0 0-15,-2 3 0 16,7-4 0-16,-7 4 0 15,-1-2 0-15,-2 2 0 16,0 0 3-16,3 0 6 16,-3-1 0-16,0 1 0 15,0 0-3-15,3 0-6 16,-3 0 0-16,0-4 3 16,0 4-3-16,0 0 0 15,0 0-3-15,0 0 3 16,0 0 12-16,0 0-12 15,0 7 0-15,0 19 5 0,-6 5 4 16,1 7 5-16,-8-2-3 16,11 6 5-16,-11-5-11 15,10 1 1-15,1-7-4 16,2-2 1-16,0-1-1 16,0-7-2-16,0 1 7 15,0-4-7-15,0 7 1 16,0 4-1-16,-3-24-13 15,-12 3-164-15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9:46.02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324E734-77BD-4267-B678-AA454361CF20}" emma:medium="tactile" emma:mode="ink">
          <msink:context xmlns:msink="http://schemas.microsoft.com/ink/2010/main" type="writingRegion" rotatedBoundingBox="9242,14245 9738,14245 9738,14528 9242,14528">
            <msink:destinationLink direction="with" ref="{AB57FDD1-C9A6-47A1-8B97-79E8F395E073}"/>
            <msink:destinationLink direction="with" ref="{47917B6C-FA6F-44F2-9138-28FCDBE281B9}"/>
          </msink:context>
        </emma:interpretation>
      </emma:emma>
    </inkml:annotationXML>
    <inkml:traceGroup>
      <inkml:annotationXML>
        <emma:emma xmlns:emma="http://www.w3.org/2003/04/emma" version="1.0">
          <emma:interpretation id="{3189FD59-457B-4939-B66F-55417B033D2C}" emma:medium="tactile" emma:mode="ink">
            <msink:context xmlns:msink="http://schemas.microsoft.com/ink/2010/main" type="paragraph" rotatedBoundingBox="9242,14245 9738,14245 9738,14528 9242,145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8D3516-4078-48DA-9053-9DD8BADFD6DB}" emma:medium="tactile" emma:mode="ink">
              <msink:context xmlns:msink="http://schemas.microsoft.com/ink/2010/main" type="line" rotatedBoundingBox="9242,14245 9738,14245 9738,14528 9242,14528"/>
            </emma:interpretation>
          </emma:emma>
        </inkml:annotationXML>
        <inkml:traceGroup>
          <inkml:annotationXML>
            <emma:emma xmlns:emma="http://www.w3.org/2003/04/emma" version="1.0">
              <emma:interpretation id="{417C02DD-A745-4C33-BD36-EF961E886CAA}" emma:medium="tactile" emma:mode="ink">
                <msink:context xmlns:msink="http://schemas.microsoft.com/ink/2010/main" type="inkWord" rotatedBoundingBox="9242,14245 9738,14245 9738,14528 9242,14528"/>
              </emma:interpretation>
              <emma:one-of disjunction-type="recognition" id="oneOf0">
                <emma:interpretation id="interp0" emma:lang="en-US" emma:confidence="0">
                  <emma:literal>or</emma:literal>
                </emma:interpretation>
                <emma:interpretation id="interp1" emma:lang="en-US" emma:confidence="0">
                  <emma:literal>of</emma:literal>
                </emma:interpretation>
                <emma:interpretation id="interp2" emma:lang="en-US" emma:confidence="0">
                  <emma:literal>on</emma:literal>
                </emma:interpretation>
                <emma:interpretation id="interp3" emma:lang="en-US" emma:confidence="0">
                  <emma:literal>o</emma:literal>
                </emma:interpretation>
                <emma:interpretation id="interp4" emma:lang="en-US" emma:confidence="0">
                  <emma:literal>s</emma:literal>
                </emma:interpretation>
              </emma:one-of>
            </emma:emma>
          </inkml:annotationXML>
          <inkml:trace contextRef="#ctx0" brushRef="#br0">171 51 175 0,'0'0'46'16,"3"0"-43"-16,-3 0-3 15,0 0 0-15,0 0 7 0,0 0-4 16,0 0 15 0,0 0 53-16,0 0 21 0,0 0 1 15,0 0-40-15,0 0-44 16,0 0 0-16,0 0-6 16,0 0-3-16,0 0-5 15,0 0 1-15,0 0-23 16,0 0 10-16,0 0 16 15,0 0 1-15,0 0 0 16,0 0 9-16,0 0-4 16,2 0-5-16,11-6 0 15,-5-2 0-15,7 2 0 16,-2 1-8-16,-5-3-7 16,4 3-6-16,-6-3 13 0,3 3 5 15,0-1 3-15,-6 2 0 16,6 0 0-16,-3 4 0 15,-1-6 0-15,8 2 0 16,-1-1 0-16,-4-4 0 16,7 1 0-16,-6 2 0 15,3 1-19-15,-9-1 2 16,6 2 11-16,-6-2 3 16,6 0 0-16,-7 2 3 15,13-1 3-15,-2-1-3 16,-2-2 0-16,4-1 3 15,3 4-3-15,-6 0 0 16,-3 2-3-16,0-2 3 0,-3-1-58 16,-6 3-92-1,0 2-24-15</inkml:trace>
          <inkml:trace contextRef="#ctx0" brushRef="#br0" timeOffset="-41408.6023">43 125 255 0,'-3'-13'11'15,"3"5"-5"-15,-3 2 15 0,3 4 70 16,0-4-2-16,-3 4-43 16,3-4-19-16,0-2-8 15,0 2-2-15,0-1-7 16,0-1-3-16,0 0-7 16,18-2 2-16,0 1 0 15,3 3 0-15,-3 4 0 16,0 2-2-16,-7 0 2 15,4 0-2-15,-9 6 0 16,3 9 2-16,-6 7 0 16,-3 2-2-16,0-7-4 0,0 1 4 15,-6-5 0 1,-14-5 0-16,-11-5 0 0,-2-3 0 16,7 0 2-16,-4 0-2 15,9-24 0-15,16-14 0 16,5-5-19-16,0 24-39 15,2-1-98-15</inkml:trace>
        </inkml:traceGroup>
      </inkml:traceGroup>
    </inkml:traceGroup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9:24.35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737E650-7075-4189-B09E-00B03A5565DC}" emma:medium="tactile" emma:mode="ink">
          <msink:context xmlns:msink="http://schemas.microsoft.com/ink/2010/main" type="inkDrawing" rotatedBoundingBox="9897,13998 15168,9579 15261,9690 9990,14109" shapeName="Other">
            <msink:destinationLink direction="with" ref="{38C4A87C-6D8F-4AB2-8775-762FAC0B44E3}"/>
          </msink:context>
        </emma:interpretation>
      </emma:emma>
    </inkml:annotationXML>
    <inkml:trace contextRef="#ctx0" brushRef="#br0">0 4406 75 0,'3'-7'25'0,"9"-1"0"15,-4-1 7-15,5 2-11 16,-5-3-10-16,10 2-8 16,-3 0-3-16,-9 2 4 15,9 0 0-15,-3 1-1 16,-4 0 1-16,-5-3-1 16,10-1 1-16,-11 5 3 15,11-8-4-15,-8 2 11 16,1-1-4-16,3 0-3 15,-3 0 7-15,6 3 6 16,-6 0-6-16,6 0-4 16,-3 3-4-16,3 0-2 0,-7 0-4 15,11 2 0-15,-8-3 7 16,7 1-7-16,-5-3 0 16,-5 6-7-16,1-4 7 15,-4 0 0-15,8 2 0 16,-4-3 3-16,3-3-3 15,0 3 0-15,-4 1 0 16,7 1 0-16,-9-3 0 16,10 3 0-16,-5-7 0 15,2 6 0-15,-5-4 0 16,-2 0 0-16,0 5 4 16,3-1-4-16,-3 1 0 15,3 0-4-15,-6-2 4 0,9 2 0 16,0 3-3-16,-4-6-1 15,8 2-9-15,-1-1 4 16,-4-4 1-16,7 0-9 16,-9-3 17-16,6 4 0 15,-6 1 0-15,6-1 0 16,-6 3 0-16,-1-4 0 16,8-1 0-16,-1 4 0 15,-4-3 0-15,7-3 0 16,-6-6 0-16,6-1 0 15,3 5 0-15,0 0 0 16,0 0 4-16,-3 5-4 0,-4-7 0 16,7 2 0-1,-3-1 7-15,3 7-4 0,0 0 0 16,0 1 1-16,5 1-4 16,-2-3 0-16,-1 0 4 15,8-1-4-15,-5 0 0 16,-2 5 2-16,-6-4 2 15,-9 3 9-15,-1 0 4 16,2-2 15-16,-1 3-3 16,-4 3-14-16,11-1-15 15,-8-3 0-15,10 2 0 16,1 1 0-16,2-3-3 0,-5 2 3 16,5-4 0-16,3 2 0 15,-6-2 3-15,6 0-3 16,-3 0 0-16,-6 5 0 15,-4-4 3-15,5 2-3 16,-11 4 0-16,4-2 6 16,4-1-6-16,-5 0 0 15,10 2 6-15,0-2-6 16,-3-2 0-16,5 0-3 16,1 0 3-16,0-3 3 15,-5 3-3-15,-8-1 3 16,8-3-3-16,-5 6 9 15,1-1 0-15,0 1-6 16,3-1 0-16,-4-3-1 16,10 2-2-16,-5 1 0 0,-2-1 0 15,4-2 3-15,0-1-3 16,-7 0 0-16,10-4 3 16,-3 1 0-16,1-3 0 15,-8 4 2-15,7 2 1 16,0-1 0-16,-7 4-6 15,8-3 0-15,-1 3 2 16,-7-1-2-16,7 2 0 16,-2 1 0-16,-5-4 0 15,7 2 0-15,-3-3 3 16,-3 3-3-16,3-1 0 16,-6 2 0-16,9-1 3 0,-10-4 0 15,8 5-3-15,-8-1 5 16,8 0-5-16,-5 0 5 15,4 0-5-15,-3 0 3 16,6-1-3-16,-3 3 0 16,-4 0 0-16,5 0-3 15,-8 1 3-15,8 0 0 16,-8-4 3-16,-2-2-1 16,7 1 1-16,-5-1 2 15,-2 1 11-15,0-1-6 16,6 3 4-16,-3 3-7 15,-3-1-7-15,9 1 0 16,-7-1 0-16,8 0 2 0,-5-2-2 16,5-2 0-16,-8-1 0 15,10 1 0-15,-7 0 3 16,8-1-3-16,-4 1-3 16,-6 2 3-16,-1 0 0 15,2-3 3-15,-2 2-3 16,1-4 0-16,4 3 0 15,-5-4 0-15,8 1-3 16,-8 2 3-16,7 0-2 16,-3 3 2-16,3 0 0 15,-6 0-5-15,6-3 5 16,-4 3 3-16,5-3-3 0,2-2-5 16,-7-1 5-16,10 4 2 15,-6-3-2-15,-1 4 0 16,5-1 0-16,-4 1 0 15,-4 1 0-15,7 4 0 16,-6-3 0-16,6-3-4 16,-3 3 4-16,-3-1 0 15,6-7-3-15,-10 6 3 16,5-1 0-16,-5 1 0 16,1 1 0-16,4 0 0 15,-5 3 0-15,10-5 0 16,-7 1 0-16,5 1 0 15,5-2 0-15,-3-1-2 16,-4 0 2-16,4 0-3 16,0 3 3-16,-6-4 0 0,3 6 0 15,0-5 0-15,-3 3 0 16,6-3 0-16,0-6 0 16,3 4 0-16,-4-3 0 15,1 0 0-15,3 0-2 16,-3 5 2-16,-10-1 0 15,8 3 0-15,-10 4 2 16,-1-3-2-16,1 0 3 16,7 3-6-16,-5-7 3 15,8 2-2-15,-2-1 0 16,4-4 2-16,0-2 0 16,3 7 0-16,-7-4 0 0,1 6-3 15,6 0 3-15,-12 0 0 16,6 0 0-16,-6-1 0 15,6 1 0-15,-6 1 0 16,3 3-2-16,-1-6 2 16,-2 3 0-16,6-1 0 15,-9-1 2-15,10-1-2 16,2-1 0-16,-4 1 0 16,7-4 0-16,0 4-2 15,-1-4 2-15,-1 3-3 16,2 1 3-16,-1-1 3 15,1 3-3-15,-4-3-3 16,1 4 3-16,1-3-2 0,-8 4-2 16,4-2 0-1,1-3 4-15,-5-3 0 0,4 0 4 16,-3 1-4-16,3-3 0 16,3 6 0-16,-7-6 0 15,13-1 0-15,0 3-4 16,-3-6 1-16,2 1 3 15,-2 3 0-15,0 0 0 16,-3 5 0-16,0-2 0 16,-6 2 3-16,6 1 1 15,0-1-4-15,-4 0 0 16,4 1 0-16,3-4 0 0,0 1 0 16,0-2-4-1,0-8 1-15,5 5 1 0,-2 0-11 16,7-2 3-16,-5 7-10 15,0-1 12-15,-5 2-7 16,3-5 15-16,2 1 0 16,5-6 0-16,-5 4-2 15,4-1 2-15,0-3 0 16,-6 6 0-16,-1 1 0 16,-2-4 0-16,0 1 0 15,0 2 2-15,3-3-2 16,2 3 0-16,-5-2-2 15,6-2 2-15,3 1 0 16,-3 1 0-16,-1-1 2 16,5 6-2-16,-5-6 0 0,-5 4 0 15,0-3 3-15,3-2 3 16,-6-1-6-16,-2 1 3 16,5-1 0-16,0 5-1 15,-3-2-2-15,6 1 3 16,-6 1-3-16,-6 2 3 15,8 2-6-15,-1-2 3 16,2 6 0-16,2-5 0 16,-2 5 0-16,3-4-3 15,-3-1 3-15,2 3-2 16,-2-4 2-16,0 0 0 16,-3 2 0-16,-6-1-3 0,6-1 6 15,-3 3-3-15,-1-3 0 16,4 2 0-16,3-2 0 15,0 1 0-15,-9 2-3 16,3 3 3-16,6-3 0 16,-13 3 0-16,10 0 0 15,-9 1 0-15,6-7 0 16,-6 3 0-16,6-2 3 16,-6-1-3-16,3 3 8 15,0 1-5-15,6 0-3 16,-7 0 0-16,7 3-3 15,1-1 3-15,-1 0-8 16,-7 3 8-16,7 0-3 0,-3-6-3 16,-3 3 6-16,6-3 3 15,0 0-3-15,-4 1 0 16,4-1 0-16,3-2 0 16,-3 2 0-16,-4-3-6 15,2 4 6-15,2-1 3 16,-10 1 0-16,8-1 0 15,-8 2-3-15,1 1 0 16,9-1 0-16,0 3-3 16,-9-2-3-16,9 2 1 15,-3-1-4-15,-3-2 9 16,3-1 0-16,-4 2 0 0,7 0-3 16,-9 1 3-16,9-5 0 15,-9 1 0-15,9 0-3 16,-3-3 3-16,-1-1 0 15,4-1 0-15,3-3-9 16,3 1 0-16,-3 2-3 16,0 0-10-16,0 5 16 15,-10-1 3-15,4 2-7 16,6 6 8-16,-12-5 2 16,6 1-11-16,3-3 11 15,-6-2 0-15,11-2 0 16,8-2-16-16,-5-4-37 15,-17 13-16-15,6-1-63 16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8:25.85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</inkml:brush>
  </inkml:definitions>
  <inkml:traceGroup>
    <inkml:annotationXML>
      <emma:emma xmlns:emma="http://www.w3.org/2003/04/emma" version="1.0">
        <emma:interpretation id="{44AC53F5-683E-492B-A8D2-59808DB3B3EA}" emma:medium="tactile" emma:mode="ink">
          <msink:context xmlns:msink="http://schemas.microsoft.com/ink/2010/main" type="inkDrawing" rotatedBoundingBox="19237,5753 33320,8637 31263,18680 17181,15796" semanticType="enclosure" shapeName="Other">
            <msink:destinationLink direction="with" ref="{C146E547-9828-45FB-B021-88FAD5318B1D}"/>
            <msink:destinationLink direction="with" ref="{6DCC1AC0-90F7-4AC1-BA19-8859AC2F04D1}"/>
          </msink:context>
        </emma:interpretation>
      </emma:emma>
    </inkml:annotationXML>
    <inkml:trace contextRef="#ctx0" brushRef="#br0">5033 8 586 0,'-13'-5'64'0,"10"5"-56"16,3 0-6-16,0-4 3 16,0 4 14-16,0 0-7 15,-2 0-3-15,-11 0-3 16,-2 0 0-16,-8 0 3 15,-10 17 0-15,-9 1 1 16,1 6-1-16,-10 0-2 16,1 6 2-16,-16 5-4 0,4 0 1 15,3 3-1 1,-7-2-1-16,13 2-2 0,0-1 2 16,2 0-2-16,9 9 0 15,1 5-1-15,-7 10 3 16,1 3-3-16,-7 3 4 15,0 6-3-15,-5 1 1 16,-3 7-1-16,-10-1 0 16,-5 6 1-16,-3-7-1 15,0 3-1-15,-6-5 0 16,6-3 0-16,2-7 0 16,1-3 1-16,3-2-1 15,2-4 0-15,10-5 1 16,-12 2-1-16,12 0 0 0,-10 5 0 15,10-1 0-15,-7-4-1 16,7 4 2-16,0-3-2 16,-10 3 1-16,4 0 0 15,-7-6-1-15,-8 4 0 16,-14 0 1-16,-14-2-1 16,-4 2 0-16,11-7 1 15,2 1-1-15,20 2 0 16,4-3 0-16,4 5 1 15,2-2-1-15,10 0 0 16,-7 1-1-16,7 2 1 16,0 0 0-16,-6-3 0 15,3 0 0-15,-4-2 1 0,4-2-1 16,-7-4 0-16,10-2 1 16,0-3-1-16,9-5 0 15,-1-2-1-15,13-2 1 16,2-7 0-16,6 0 0 15,9-5 0-15,-6-1 0 16,9 2 0-16,-2-2 0 16,5-2 1-16,-5 1-2 15,-5 0 1-15,5 2 0 16,2 3 0-16,-2 0 0 16,-13 2 0-16,3 5 0 15,-3-2 1-15,4-1-1 0,-1-1 0 16,3-7 0-16,6 2 0 15,4-5 0-15,5-5 0 16,9-1 0-16,1-4 0 16,-5 0-1-16,7-2 1 15,0 3 0-15,-6-4 0 16,3 3 0-16,3 2 0 16,-6-4 1-16,3 4-1 15,4-6 0-15,-1 3 0 16,3-4 0-16,-3 0 0 15,3 0 0-15,0 0 0 16,0 2-1-16,0-2 1 16,0 0-2-16,0 0 1 15,0 0-1-15,0 0 2 16,0 0 0-16,0 0 0 0,0 0 0 16,0 0 1-16,0 0-1 15,0 0 0-15,0 0-1 16,0 3-11-16,0 0-49 15,0-3-280-15</inkml:trace>
    <inkml:trace contextRef="#ctx0" brushRef="#br1" timeOffset="16199.9806">-69 3851 255 0,'-3'4'84'0,"0"-4"-71"15,3 0-10-15,0 0 10 16,0 0 19-16,0 0 7 16,0 0-13-16,0 0-15 15,0 0-5-15,0 0-4 16,0 0 1-16,0 0-3 15,0 0 0-15,0 2 3 16,0 4 0-16,3-3 10 16,21 2 5-16,9-2 0 15,5 2-2-15,4-3-4 16,9-2-3-16,2 4 6 16,7-2-15-16,-1-2 2 15,3 0 1-15,7 0-1 0,-10 0 2 16,0 0-4-1,0 0 0-15,1 0 2 0,-1-2-2 16,4-4 4-16,-3-2-4 16,2 3 5-16,12 0-5 15,-2-1 1-15,-5 6 1 16,5-4 0-16,2 4-2 16,-9 0 0-16,4 0 0 15,-7 0-2-15,0 0 2 16,4 0 4-16,-4 0-4 15,7 0 0-15,-4 0 0 16,9 0 0-16,3 0 0 0,16 0-2 16,-8 0 2-16,8 0 2 15,2 0-2-15,0 0 0 16,3 0 0-16,9 0 0 16,-4 0 0-16,5 0 0 15,-7 0 0-15,-4 0 0 16,-4 0 0-16,-1 0 0 15,0 0 0-15,-9 0 2 16,7 0-2-16,2-1 0 16,-4 1 2-16,4 0-2 15,-2 0 0-15,2 0 0 16,-6 0-2-16,3 0 4 16,6 0-4-16,3-3 4 15,10 3-2-15,-2 0 0 16,1 0-2-16,4 0 2 0,-8 0 0 15,7 0 0-15,6-5 0 16,0-1 0-16,0-2 0 16,-3 0 2-16,0 3-2 15,0-3 0-15,2 5 0 16,-2 1-2-16,3-1 2 16,-6 3 2-16,-12 0-2 15,-3 0 0-15,-9 0 0 16,1 0 0-16,-10 0 0 15,3-5 0-15,9 2 0 16,-1-3 0-16,14 2 0 16,-4-2 0-16,3 4 0 0,-3-4-2 15,-3 0 2-15,0-5 2 16,-6 4-2-16,-3-4-2 16,-2 1 2-16,-17-2 2 15,2 2-2-15,-7-1 0 16,5 3 2-16,-8 3-2 15,-10 0 0-15,-3 1 0 16,-17 2 0-16,-2 2 0 16,-16 0 0-16,5 0 0 15,-4 0-2-15,-7 0 2 16,11 0-2-16,-11 0 2 16,8 0 0-16,-8 0 2 15,1 0-2-15,0 0 0 0,-3 0 2 16,-3 0-2-1,0 0 0-15,0 0 13 0,0 0 15 16,0 0 4-16,0 0-10 16,0 0-8-16,0 0-9 15,0 0-5-15,0 0 0 16,0 0-1-16,0 0 0 16,0 0-1-16,0 0 1 15,0 0 1-15,0 0 1 16,0 0-1-16,0 0 1 15,0 0-1-15,0 0 1 16,0 0-1-16,0 2-1 16,0 4 1-16,-9-3 2 0,3-1 0 15,1 1 0-15,-5-3 1 16,4 3-3-16,4-3 2 16,2 3-1-16,-3-1-1 15,-7-2 0-15,5 3 0 16,5 0 1-16,-13-1-1 15,5 3 0-15,-2 1 0 16,2 2 0-16,-2 2 1 16,-1 4-1-16,-6 2 0 15,-1 5 1-15,-3 1 0 16,3 5-1-16,-3-2 1 16,-6 3 1-16,3 2-2 15,1 1 0-15,-7 4 1 16,3-3-1-16,4 1 0 15,-5-2 0-15,8-2 0 0,-1 4 0 16,-2 1 0-16,-5 8 0 16,-1 3 2-16,-9 3 1 15,-4 0-1-15,-6 2 1 16,4 4-1-16,3-3 1 16,-5 0 0-16,17-3-1 15,-7-1-2-15,13 3 1 16,-10-3-1-16,2 4 0 15,3 1 2-15,-6-1 1 0,1 6 0 16,2-4-2 0,-15 4 1-16,5-1-1 0,0 3-1 15,-4 0 2-15,-3-4-2 16,4-2 0-16,6-2-1 16,-1 4 1-16,-2-5 0 15,-2 3 0-15,2 4 0 16,2-3 0-16,0 1 0 15,-2 4 1-15,5-2-1 16,-2 2 1-16,2 1-2 16,0 7 1-16,4 3 0 15,-16 5 0-15,4 0 0 16,-10 3 1-16,-2 1-1 16,-6-1 0-16,2-3 0 15,-6-8 1-15,10-8 0 0,9-6-1 16,-4-11 1-16,10 5-1 15,2-2 0-15,3 6-1 16,0 2 1-16,-5 6 0 16,0 0 0-16,-10 1 0 15,-3 3 0-15,-5-2 1 16,2 0-1-16,-2 2 0 16,2-4 0-16,-2 0 0 15,3 1 0-15,2-1 0 16,4 5 0-16,-1 3 0 15,4 6 0-15,-6 1 3 16,2 1-1-16,-6 0 2 0,-2 1 1 16,2-6 2-16,-2 3-2 15,3-3-1-15,-1-3-1 16,1-3 2-16,14-11-2 16,1-5 0-16,2 1 0 15,1-7 0-15,-8 0-1 16,5 1-1-16,0 1 2 15,-1 1-2-15,1-2 1 16,-5 0 0-16,8 2-2 16,-1-6 1-16,3 5-1 15,-2 2 0-15,9-6 1 16,-7 5-1-16,-2-5 1 16,2 6-1-16,-3-7 0 0,6 2 0 15,7-7 0 1,2-2 0-16,-3-5 0 0,9 0 0 15,0-3 0-15,4 3 0 16,-1-3 0-16,-3-5 0 16,0 2 1-16,0 0-1 15,0-2 0-15,-2 3 0 16,-1-1 0-16,0 1 0 16,-2 1 0-16,-2-1 0 15,14-3 0-15,-4-9 0 16,12 1 0-16,1-8 0 15,-5 4 0-15,4-4 0 16,3 0 0-16,-3 0 0 16,3-1-1-16,0-2 2 0,-3 6-1 15,3 0 0-15,-9 2 0 16,3-1 0-16,3 1 0 16,3-8 0-16,0 6 0 15,0-6-1-15,0 0 0 16,0 0 1-16,0 0-1 15,0 0 1-15,0 0-1 16,0 0 0-16,0 0 0 16,0 0 1-16,0 0-2 15,18 0 2-15,21-12 0 16,8 0 2-16,4-5-2 16,3 4 0-16,5 0 0 15,-5 0 0-15,-8 3 1 0,5-5-1 16,-9 5 0-1,-1-6 0-15,-5 2 0 0,0 0 0 16,2-1 0-16,-2-1 0 16,3 2 0-16,5 4 0 15,7-1 0-15,5 3 0 16,6 3 0-16,10-3 0 16,0 2 0-16,5-3 0 15,3-3 0-15,-3 6 0 16,0-5-1-16,-5 4 1 15,-10 1 0-15,0-5 0 16,-3 1 0-16,4-1 0 0,-1 1 0 16,0-4 0-1,13-2 0-15,5 8 0 0,9-6 0 16,-6 1 0-16,7-5 0 16,2 7 0-16,-9-3 0 15,6-2 0-15,-6 1 0 16,4 1 1-16,-7 0-1 15,-3 2-1-15,0 1 1 16,-3-3 0-16,-9 1 0 16,4 0 0-16,3 0 0 15,-2-1 0-15,17 1 0 16,8 2 0-16,6-2 0 16,6-1 0-16,-6 1 0 15,-1-1 0-15,2 1 0 16,-1 0 0-16,9-1 0 0,3-2 0 15,3 3 0-15,2-3-2 16,4 1 2-16,3-2-1 16,6 0 0-16,-7 1 0 15,4 3 0-15,-7-3 0 16,2 0-1-16,-10 3 0 16,-10-3 1-16,-2 2-1 15,4-2 1-15,-2 3 1 16,7-3 0-16,1 3 0 15,2 2 0-15,-16 0-1 16,1 3 1-16,-5 0 0 16,2 0 0-16,-10 0-1 0,2 0 1 15,-4 0 1-15,-3-5-1 16,-6 5 0-16,-5 0 0 16,3 0 0-16,-13 1 0 15,3-5 0-15,0 1 0 16,4-2 0-16,-7 4 0 15,-2-1 1-15,5 2-1 16,7 0 0-16,-10-3 0 16,0 3 0-16,-2-1 0 15,-13 5 0-15,-3-7 0 16,-2 3 0-16,-6 0 0 16,-10-3 0-16,-2 6 0 15,-3-3 0-15,-3 6 0 0,3-1 0 16,0-3 0-16,-3 4 0 15,-4-2-1-15,-1 0 1 16,-8 4 0-16,-2-4 1 16,0 4 0-16,0 0 1 15,0-2 1-15,0 0-1 16,0-4 1-16,0 5-1 16,0 1 0-16,0-6-1 15,0-5 1-15,0 5-1 16,0-5 0-16,0 1-1 15,0-4 0-15,0 1 0 16,0 0 0-16,0-3 0 0,0-2 0 16,0-1 0-16,0-3 0 15,0 0 0-15,0 1 0 16,6 3 0-16,4-4 0 16,7 1-1-16,1-7 1 15,6 2-1-15,12-7 0 16,-7 2 1-16,9-5 1 15,-8 5-1-15,6-4-1 16,-7-2 1-16,2-1 1 16,2-1-1-16,-4-7 0 15,1-2 0-15,8 3 0 16,-9-6 0-16,7 3 0 16,0-3 0-16,-3 5 0 15,6 3 0-15,-10-2 0 16,4-3 0-16,3-1 0 0,5-3-1 15,0-7 1-15,7 2 0 16,9-4 1-16,-10 2-1 16,7-5 0-16,-1 3-1 15,1-2 2-15,-7 5-2 16,-6 5 1-16,-2 2 0 16,-1 3 1-16,-2 1-1 15,0-2 1-15,0-5-1 16,0-3 0-16,2-4 0 15,-2-3 0-15,6-3 0 16,-1-5 0-16,0 0 0 16,1 5 0-16,0 1 0 0,-3 3 1 15,-1 4-1-15,1 0 1 16,0 0 0-16,2 6 0 16,-2 0 0-16,2-3 0 15,0 9-1-15,7-4 0 16,-3 0-1-16,6 3 1 15,-7-1 1-15,7 4-1 16,-13 2 0-16,1 3 0 16,-3 2 0-16,-13 1 1 15,3-2 1-15,2-1 0 16,-8 2-2-16,7 2 0 16,3-1 1-16,-4 3 0 15,10-1-1-15,0 0 0 0,0 3-1 16,-7-1 1-1,6 3 0-15,-2-3 0 0,-8 11 1 16</inkml:trace>
    <inkml:trace contextRef="#ctx0" brushRef="#br0" timeOffset="8698.3545">4984-241 35 0,'15'-11'203'0,"-15"6"-165"16,0 3 2-16,0 2 9 15,0 0-20-15,0 0-11 16,0 0-12-16,0 0-3 15,0 0 0-15,0 0 0 16,6 7 9-16,6 4-9 0,9 1 8 16,0-1 15-1,5 1-4-15,4 1 6 0,-4 0-8 16,5-2-6-16,-5-1-9 16,4-2-3-16,-9 0 1 15,2 3 1-15,5-2-2 16,-7-1-2-16,-1-1 0 15,-2 1 3-15,-7-2-3 16,4 2 0-16,0 0 2 16,3 0-2-16,-2 0 0 15,4 3 2-15,1-3 0 16,0 2-2-16,-4 1 2 16,4 0-2-16,-3-1 0 15,3 1 2-15,-1 2 0 0,4 1-2 16,3 0 0-16,-3-1 2 15,9 0-2-15,-10 2 0 16,3 2 0-16,5-1 0 16,-11 3 3-16,4-6-3 15,6 2 0-15,-9 2 0 16,5-3 0-16,7 5-3 16,0 0 3-16,-1-1 5 15,1 4-5-15,3-5-2 16,-3 5 2-16,-7-1 4 15,7 4-4-15,3-1 0 16,-4 0 0-16,4 0 0 16,-1 1 0-16,1-2 0 0,0-1-2 15,0 0 4-15,-10-5-4 16,7 2 2-16,-9-3 0 16,6 0 2-16,-7-2 0 15,-2 2-2-15,2-3 2 16,5 1 0-16,-5 2-2 15,6 0 0-15,7 3 0 16,10-2 2-16,-2 0 0 16,0 2 1-16,4 3-3 15,-4-1 0-15,-3 3 0 16,-2-3 3-16,7 0-3 16,-18-2 2-16,8 0-2 15,-3 0 0-15,-4-6 0 0,2 4 2 16,2-5 0-16,-10 3 0 15,16 2 0-15,-3 0 3 16,-1-3-1-16,9-3 4 16,7 4-4-16,2-2 1 15,1 0 3-15,-1-3-3 16,-2 2-2-16,-9-2-1 16,-1 1 1-16,-5 0 2 15,-3 0-3-15,-4 1-2 16,4 2 0-16,3 0 0 15,2 1 1-15,-2 1-2 16,-7 3 4-16,4 0-5 0,0 0 2 16,-7 2 0-1,1-2 0-15,0-2 0 0,-1 0 2 16,5 0-2-16,-5 4 0 16,7 0 1-16,3 1-2 15,-7 3 2-15,4-5-1 16,0 4 0-16,-7-5-1 15,7 0 1-15,-9 5 0 16,6-4 0-16,-9 3 0 16,2-2 0-16,0 3 0 15,-2 3 0-15,0-3 0 16,-3 2 0-16,6 2 1 0,-10-5-2 16,11 4 2-1,-4 1-2-15,5-3 1 16,4 0 0-16,-4-1-2 0,10 0 4 15,0 3-4-15,3-3 2 16,-4 0 0-16,-3 1 3 16,1-8-3-16,6 5-1 15,-1 1-1-15,4 5 2 16,6-1 0-16,-1-1 0 16,9 3 0-16,10 1 0 15,-1 5 2-15,4 2-5 16,-4 3 3-16,4 3 0 15,-7 5 1-15,10-2 1 16,-10 5-2-16,9-2 0 16,4-5-2-16,-11-2 2 0,5 1 0 15,-7-5 0-15,-2-4 0 16,-1-1 0-16,-3-7 0 16,-2 1 0-16,0 1 0 15,-7-5 2-15,4-2-2 16,-10-2 0-16,0-3 0 15,-5-3-2-15,-3-2 4 16,3 3-4-16,-7-5 2 16,1-1 0-16,6 2 0 15,-10-3 0-15,7 4 0 16,-6 0 0-16,3 5 2 16,8 3-2-16,7 0-2 15,6 8 2-15,5 1 0 0,3 8 0 16,1-2 0-1,11 3 0-15,-6 1 2 0,9 0-2 16,6 0 0-16,0-2 0 16,4-2-2-16,-9 2 2 15,2 0 0-15,-7 0 0 16,2-4 0-16,-3 0 0 16,-13-8 2-16,-9 0-4 15,-5-3 1-15,-4-1 1 16,-5-5 0-16,-3-1 1 15,-3-4 1-15,-4-2-2 16,-2 3 0-16,-3 0 0 0,2-1 0 16,-2 1 0-16,10 2 0 15,-8 1 0-15,7 5 0 16,9 6 0-16,2-2-2 16,3 3 2-16,5 3 0 15,1 4 3-15,4-2-3 16,3 5-1-16,-8-5 1 15,5 5 0-15,-9-9 1 16,-1 2-2-16,7-3 1 16,-9 1 0-16,5 3 0 15,7-1 0-15,-7 3 0 16,10 6 1-16,-7-3-1 16,4-1-1-16,-5 1 1 15,0-6 1-15,-7 0-1 16,-1-1 0-16,-2-5-1 0,-4 2 2 15,-2-1-1-15,3-1 0 16,-1-1-1-16,-2-2 1 16,3-5 0-16,-12 1 0 15,2 0 0-15,3 1 0 16,2-1 0-16,-2 2-2 16,7-2 2-16,-4 3 0 15,4-2 2-15,0 3-2 16,3 1 0-16,-4 1 0 15,4 2-3-15,-3-3 3 16,0-3 0-16,-10 2 1 16,-2-5-1-16,0 1 0 15,-6-2 0 1,0-6 2-16,-4 0-2 0,-4-5-2 0,-4 0 2 16,-1-3 0-16,-2 0 2 15,0 0-1-15,0 0 2 16,0 0 0-16,0 2-1 15,0-2-2-15,0 0-2 16,0 3-2-16,0-1 4 16,0-2-2-16,0 4 4 15,0-4-4-15,0 0 2 16,0 0-31-16,0 0-111 16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9:40.900"/>
    </inkml:context>
    <inkml:brush xml:id="br0">
      <inkml:brushProperty name="width" value="0.05833" units="cm"/>
      <inkml:brushProperty name="height" value="0.05833" units="cm"/>
    </inkml:brush>
    <inkml:brush xml:id="br1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6F73BC8-B0B8-42A3-941F-0F73B788E53E}" emma:medium="tactile" emma:mode="ink">
          <msink:context xmlns:msink="http://schemas.microsoft.com/ink/2010/main" type="writingRegion" rotatedBoundingBox="15055,9652 16852,7969 17158,8296 15361,9979">
            <msink:destinationLink direction="with" ref="{E4C09355-66F8-440B-855F-A068724C8918}"/>
          </msink:context>
        </emma:interpretation>
      </emma:emma>
    </inkml:annotationXML>
    <inkml:traceGroup>
      <inkml:annotationXML>
        <emma:emma xmlns:emma="http://www.w3.org/2003/04/emma" version="1.0">
          <emma:interpretation id="{986F4F39-0606-47C6-BFF2-D74A5D738366}" emma:medium="tactile" emma:mode="ink">
            <msink:context xmlns:msink="http://schemas.microsoft.com/ink/2010/main" type="paragraph" rotatedBoundingBox="15055,9652 16852,7969 17158,8296 15361,99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C85C57-0496-456C-8550-156FDCBE9308}" emma:medium="tactile" emma:mode="ink">
              <msink:context xmlns:msink="http://schemas.microsoft.com/ink/2010/main" type="line" rotatedBoundingBox="15055,9652 16852,7969 17158,8296 15361,9979"/>
            </emma:interpretation>
          </emma:emma>
        </inkml:annotationXML>
        <inkml:traceGroup>
          <inkml:annotationXML>
            <emma:emma xmlns:emma="http://www.w3.org/2003/04/emma" version="1.0">
              <emma:interpretation id="{E5BB2417-02B6-4EC3-A149-D1BCD3BF4D12}" emma:medium="tactile" emma:mode="ink">
                <msink:context xmlns:msink="http://schemas.microsoft.com/ink/2010/main" type="inkWord" rotatedBoundingBox="15055,9652 16852,7969 17158,8296 15361,9979">
                  <msink:destinationLink direction="with" ref="{DF27FAF2-F5F8-4E25-889A-677033944588}"/>
                </msink:context>
              </emma:interpretation>
              <emma:one-of disjunction-type="recognition" id="oneOf0">
                <emma:interpretation id="interp0" emma:lang="en-US" emma:confidence="0">
                  <emma:literal>n</emma:literal>
                </emma:interpretation>
                <emma:interpretation id="interp1" emma:lang="en-US" emma:confidence="0">
                  <emma:literal>r r</emma:literal>
                </emma:interpretation>
                <emma:interpretation id="interp2" emma:lang="en-US" emma:confidence="0">
                  <emma:literal>r "</emma:literal>
                </emma:interpretation>
                <emma:interpretation id="interp3" emma:lang="en-US" emma:confidence="0">
                  <emma:literal>j</emma:literal>
                </emma:interpretation>
                <emma:interpretation id="interp4" emma:lang="en-US" emma:confidence="0">
                  <emma:literal>r n</emma:literal>
                </emma:interpretation>
              </emma:one-of>
            </emma:emma>
          </inkml:annotationXML>
          <inkml:trace contextRef="#ctx0" brushRef="#br0">412 76 521 265,'4'-7'-2'0,"-2"6"2"16</inkml:trace>
          <inkml:trace contextRef="#ctx0" brushRef="#br0" timeOffset="-1">435 52 519 281,'1'-2'-3'0,"12"-9"3"15,-8 1 3-15,-2 0-3 16,7 1 0-16,-10 4 0 16,0 0 0-16,0 5-54 15,0 0-56-15,0 0-142 16</inkml:trace>
          <inkml:trace contextRef="#ctx0" brushRef="#br1" timeOffset="-14405.5483">56 291 75 0,'36'-27'7'0,"-18"9"-3"16,5-1 13-16,-2 4 12 16,0-5-14-16,6 4-12 15,-6 3-3-15,0-5-14 16,2-1-15-16,-2 0-25 0,-1-2 18 16,5 2 32-1,-17 6 4-15,10-2 0 0,-3 3 0 16,-6-2 4-16,6 1-4 15,3 2 0-15,-15 6-4 16</inkml:trace>
          <inkml:trace contextRef="#ctx0" brushRef="#br1" timeOffset="-14045.2926">534-121 78 0,'10'-8'22'16,"-5"1"3"-16,-2 1-3 15,7-2-15-15,-2 3-7 16,7-3-4-16,-6 0 4 0,3 0 4 15,6 3-4 1,-3-6 7-16,3 3 10 0,-7-3 8 16,4 3-18-16,0 1 0 15,-9-1-3-15,9-4 6 16,-10 4-3-16,5 0 7 16,-4 0 0-16,-4 2-4 15,1-2 3-15,7 4 1 16,-5-1-4-16,10-4-10 15,1 4 0-15,-5-6-4 16,1 6 4-16,-4-1 0 16,2-1 0-16,-7 0 4 15,-1 0-4-15,8 3 3 16,-10-6-3-16,3 8 3 16,-3 2-3-16,3-3 0 0,-3 3 0 15,0 0-6-15,0 0-1 16,-3 3-23-16,-10 5-15 15,-2 0-140-15</inkml:trace>
          <inkml:trace contextRef="#ctx0" brushRef="#br0" timeOffset="-49.0317">523-126 28 0,'9'-10'43'0,"8"-4"-36"0,1 3 1 16,3 1-5 0,0-3 8-16,2-1-8 0,7-2-3 15,-9 2-10-15,0-1 10 16,-3-2 0-16,-3 0 7 15,0 6 7-15,-7-6 1 16,5 1 6-16,-8-2-14 16,10-4-7-16,1 3 0 15,-3 1-7-15,12-2-11 16,-4 2 18-16,-1 2 4 16,4-5-4-16,-1-1 0 15,8 1-4-15,-8-1 4 16,-5 3 4-16,0 6 21 15,-3-4 6-15,-4 2 29 16,2 5-26-16,2-1-21 0,-4 3-9 16,7 0-4-16,0 0 0 15,9 2 0-15,-3-2-4 16,2 0 2-16,10-5 2 16,-1 2 0-16,-20 6 6 15</inkml:trace>
          <inkml:trace contextRef="#ctx0" brushRef="#br0" timeOffset="-48.5308">1644-983 433 469,'11'-9'-3'16,"4"-10"3"-16,-4 1-3 15,1 0-12-15,-6-2 9 16,3 4-16-16,-6 3-13 16,0-1 25-16,0 3 7 15,-1 3-3-15,8-2-15 16,-10 7-54-16</inkml:trace>
          <inkml:trace contextRef="#ctx0" brushRef="#br0" timeOffset="-60.5411">1575-1339 6 0,'18'0'80'0,"-7"0"5"15,1 0-25-15,6 0-19 16,-3-4 6-16,-4 0-3 16,4-2-23-16,-2 4-2 15,-5-4-1-15,7 0-9 16,3 1-3-16,0 3 0 16,3-1 5-16,-3 0-5 15,-3 3 0-15,-4-3-1 16,1 3 1-16,-6 0 2 0,3-2 14 15,-3-1 1 1,-6-2 9-16,0 1-7 0,0 4-8 16,0 0 1-16,0 0-3 15,0 0-15-15,0 0 0 16,3 0-2-16,-3 0 1 16,0 0 1-16,0 0 0 15,0 0 0-15,0 0 0 16,0 0 0-16,0 0 0 15,0 0 0-15,0 0 3 16,0 0-3-16,0 0-3 16,0 0 1-16,0 0 2 15,0 4 2-15,0 4-1 16,0 0-1-16,0-3 2 16,2 6 0-16,-2 0 2 0,0 5 9 15,0 5 8-15,0 4-4 16,0 1-5-16,0-2-5 15,0 2-1-15,0-2-2 16,0 3 1-16,0 3-1 16,0 5 4-16,0 2 5 15,0 3-4-15,0-8-5 16,0-28 0-16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8:11.27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CC438CD-BF40-4E3D-8DF2-BC179CE0BA02}" emma:medium="tactile" emma:mode="ink">
          <msink:context xmlns:msink="http://schemas.microsoft.com/ink/2010/main" type="inkDrawing" rotatedBoundingBox="11311,11961 26738,15588 26695,15772 11268,12145" semanticType="callout" shapeName="Other">
            <msink:sourceLink direction="with" ref="{A025BC01-1097-4534-9E33-05E64204EABF}"/>
            <msink:sourceLink direction="with" ref="{6BF6D1ED-FBA7-4C44-A936-B2DB25A70104}"/>
          </msink:context>
        </emma:interpretation>
      </emma:emma>
    </inkml:annotationXML>
    <inkml:trace contextRef="#ctx0" brushRef="#br0">-3-4 165 0,'10'0'151'0,"-10"0"-115"16,3 0-25-16,-3 0-6 16,0 0 24-16,0 0 27 15,0 0-8-15,0 0-5 16,0 0-12-16,0 0-12 16,0 0-6-16,0 0-7 15,5 0-3-15,10 0-2 16,3 3 7-16,6 5 3 15,-1 3-5-15,10 0 0 16,0-3 1-16,-1 2 1 0,14-2-5 16,-5-3 2-16,3 3 2 15,10-3-1-15,5 1-1 16,-3 2-1-16,13 1-4 16,-4 5 2-16,4 3-2 15,-1 7 0-15,3-1 0 16,9 7 1-16,4 3-1 15,-1-1 0-15,6 3 2 16,7-4-2-16,1 2 1 16,10-3-1-16,21-3 2 15,8 3-2-15,16-1 0 16,2 7 0-16,-2-1 0 16,2 0 0-16,13 5 0 0,2-5 0 15,9-1 0-15,9 0 0 16,-9-1 0-16,19-3 0 15,-4 4 1-15,3-2-1 16,12 6 0-16,6 2 0 16,12-4 0-16,2 2 0 15,-2-3 0-15,-7 6 0 16,2 4 0-16,-13 8 0 16,-10 6 1-16,2 5-1 15,-10-2-1-15,9 2 1 16,9 0 0-16,15 1 0 15,20 1 3-15,16 4-3 0,23 4 0 16,9 1 0 0,12-1 0-16,-12 5 1 0,7 0 1 15,-5-3 1-15,-2-2-3 16,7 2 0-16,-13-4 1 16,-9-5-1-16,-12 2 4 15,-14-7-4-15,-12-3 4 16,-6 0-3-16,-1-9 0 15,1 1 4-15,6-6-1 16,-6-5 0-16,-6-6-3 16,-10-3-1-16,-11 5 0 15,-9 0 2-15,-11-1-2 16,-13 2 1-16,0-2-1 16,-9-1 0-16,3 4 1 15,-8 0 1-15,-12 0-2 0,-15-7 0 16,-13-2-1-16,-5-2 1 15,-10 3 0-15,-1-5 0 16,-7 6 1-16,-15-7-2 16,0 0 1-16,-8-3 0 15,-10-4 1-15,-5-2-1 16,-6-4 0-16,-13-3 0 16,1 0 0-16,-10-5 0 15,1 4 1-15,-4 1-1 16,2-2 1-16,-8 0-1 15,-2-2 0-15,-12 0 0 16,6-2 1-16,-9 1-2 0,-3-3 1 16,0 0 0-16,0 0 0 15,0 0 0-15,0 0 1 16,0 0 0-16,0 0 1 16,0 0-1-16,0 0-1 15,0 0 3-15,0 0-3 16,0 0 1-16,0 0-1 15,0 0-8-15,-18 0 8 16,-3 0 6-16,-14 0-6 16,1 0-17-16,19 0-62 15,2 0-555-15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9:48.31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60FDD51-CEB1-4F11-A6D5-12C8A47B910F}" emma:medium="tactile" emma:mode="ink">
          <msink:context xmlns:msink="http://schemas.microsoft.com/ink/2010/main" type="writingRegion" rotatedBoundingBox="4446,13389 4251,14354 3740,14251 3935,13286"/>
        </emma:interpretation>
      </emma:emma>
    </inkml:annotationXML>
    <inkml:traceGroup>
      <inkml:annotationXML>
        <emma:emma xmlns:emma="http://www.w3.org/2003/04/emma" version="1.0">
          <emma:interpretation id="{635D1A1A-8B37-4F59-BD64-7CC6ADD56785}" emma:medium="tactile" emma:mode="ink">
            <msink:context xmlns:msink="http://schemas.microsoft.com/ink/2010/main" type="paragraph" rotatedBoundingBox="4446,13389 4251,14354 3740,14251 3935,132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FA5A5B-C6A0-484A-BEF1-A343DD33C045}" emma:medium="tactile" emma:mode="ink">
              <msink:context xmlns:msink="http://schemas.microsoft.com/ink/2010/main" type="line" rotatedBoundingBox="4446,13389 4251,14354 3740,14251 3935,13286"/>
            </emma:interpretation>
          </emma:emma>
        </inkml:annotationXML>
        <inkml:traceGroup>
          <inkml:annotationXML>
            <emma:emma xmlns:emma="http://www.w3.org/2003/04/emma" version="1.0">
              <emma:interpretation id="{A339EAD7-046E-4E91-B8EC-1694C4E8960C}" emma:medium="tactile" emma:mode="ink">
                <msink:context xmlns:msink="http://schemas.microsoft.com/ink/2010/main" type="inkWord" rotatedBoundingBox="4446,13389 4251,14354 3740,14251 3935,13286"/>
              </emma:interpretation>
              <emma:one-of disjunction-type="recognition" id="oneOf0">
                <emma:interpretation id="interp0" emma:lang="en-US" emma:confidence="0">
                  <emma:literal>;</emma:literal>
                </emma:interpretation>
                <emma:interpretation id="interp1" emma:lang="en-US" emma:confidence="0">
                  <emma:literal>E</emma:literal>
                </emma:interpretation>
                <emma:interpretation id="interp2" emma:lang="en-US" emma:confidence="0">
                  <emma:literal>5</emma:literal>
                </emma:interpretation>
                <emma:interpretation id="interp3" emma:lang="en-US" emma:confidence="0">
                  <emma:literal>☹</emma:literal>
                </emma:interpretation>
                <emma:interpretation id="interp4" emma:lang="en-US" emma:confidence="0">
                  <emma:literal>3</emma:literal>
                </emma:interpretation>
              </emma:one-of>
            </emma:emma>
          </inkml:annotationXML>
          <inkml:trace contextRef="#ctx0" brushRef="#br0">-5299-573 286 0,'-20'-7'101'0,"20"4"-20"16,0 3-3-16,0 0-34 0,0 0 4 16,0 0-15-16,0 0-17 15,0 0-4-15,0 0 2 16,0 0-1-16,0 0-1 16,-3 0-5-16,3 0-1 15,0 0-6-15,0 24 0 16,0 15 3-16,0 16 7 15,3 0-2-15,9 2-8 16,3-4 2-16,-4 0-1 16,7-8 0-16,-3-2-1 15,0-8 0-15,-6-11 0 16,0-7-2-16,-3-7-16 0,-6-10-40 16,0 0-126-16</inkml:trace>
          <inkml:trace contextRef="#ctx0" brushRef="#br0" timeOffset="-46885.38">-5155-1014 336 0,'-3'-10'76'0,"3"6"-55"15,0-3-6-15,0 1 13 16,0 6-3-16,0-5-12 16,0 5-6-16,0 0 0 15,0-3 4-15,0 3 4 16,0 0-6-16,0 0-4 15,0 0-5-15,0-3 0 16,0 3 0-16,11 0 0 16,10 0 0-16,3 0 0 15,-3 0 2-15,0 6-4 16,-3 2 4-16,-7 0-4 16,-2-6 2-16,-3 5 0 0,-6-6 0 15,0 3-10-15,0-2 10 16,0 0 3-16,0 4 9 15,-6 0-8-15,-14-1 3 16,-1-3-5-16,6-2 0 16,2 0 0-16,5 0-2 15,5 0 0-15,3-7-20 16,0-5-71-16,0 3-133 16</inkml:trace>
          <inkml:trace contextRef="#ctx0" brushRef="#br0" timeOffset="540.3831">-5420-506 139 0,'0'-10'393'0,"0"-4"-357"15,0 3-36-15,6-2 2 16,14 2-2-16,-2 3 0 16,10 2 0-16,-8 2 0 15,7 0 3-15,3 4-3 0,-1 0 0 16,4 0 0-16,5 0 2 16,1 0-2-16,2 0 2 15,-2 0 0-15,0 4 1 16,-4 6-3-16,-4 4 6 15,-8-4 0-15,-8 1 1 16,-6-3-5-16,-9 6 2 16,0 2 8-16,0 2 11 15,-18 7 0-15,-18-2-12 16,-6 5-1-16,-11-2-6 16,6-5-1-16,-4-1-1 15,4-9-2-15,8-3-2 16,12-4-23-16,27-4-20 0,0 0-122 15</inkml:trace>
        </inkml:traceGroup>
      </inkml:traceGroup>
    </inkml:traceGroup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8:23.61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B57FDD1-C9A6-47A1-8B97-79E8F395E073}" emma:medium="tactile" emma:mode="ink">
          <msink:context xmlns:msink="http://schemas.microsoft.com/ink/2010/main" type="inkDrawing" rotatedBoundingBox="3119,12566 10743,5352 17487,12480 9863,19694" hotPoints="5350,11574 8320,7648 13829,8727 14447,15257 7954,17553" semanticType="enclosure" shapeName="Pentagon">
            <msink:sourceLink direction="with" ref="{2324E734-77BD-4267-B678-AA454361CF20}"/>
          </msink:context>
        </emma:interpretation>
      </emma:emma>
    </inkml:annotationXML>
    <inkml:trace contextRef="#ctx0" brushRef="#br0">-3965-2755 46 0,'10'9'538'16,"-10"-9"-501"-16,3 0-31 15,-1 0 5-15,-2 0 22 16,3 0-8-16,-3 0-16 16,0 0-6-16,0 0-3 15,0 0 1-15,3 0 1 16,4 0-2-16,4-3 0 16,7-19 7-16,2-2-5 15,1-7-1-15,7-2 2 16,-2-5-3-16,1-1 2 15,5 1-2-15,-2-2 0 16,-1 0 0-16,4 4 0 16,-2-4 0-16,-2 9-4 0,-9-5 3 15,13 2 1-15,-9-6-4 16,6-3 0-16,-4 1 2 16,5 0 0-16,-5-1 1 15,7 2 1-15,-7 5-2 16,7-3 2-16,-9 6-1 15,-6-1 1-15,2 3 0 16,-2 1 0-16,0 1-2 16,3-6 2-16,-3-2-1 15,9-3-3-15,-1-7 2 16,1 5-1-16,6-2-1 16,2-1 2-16,1 3 1 0,0-2 1 15,0 0 0-15,-4 4 1 16,6 0-2-16,-2 5 1 15,3 3 0-15,-3-1 0 16,-1 2-3-16,1-1-7 16,0-1 5-16,3-1-3 15,-4 2 4-15,-3 0 4 16,7-1 0-16,-3 3 0 16,2 1 0-16,-5-3 0 15,3 0-1-15,0 0 1 16,-4-3-5-16,3 3-11 15,4-2 13-15,-3 1-1 16,-3-1 2-16,-7-1-2 16,4 3-1-16,-9-2 5 0,0-4-3 15,-3 3 1-15,0-8 2 16,-3 4-2-16,-4-2 2 16,4-5 0-16,0 7 0 15,0-1-4-15,-4 2 0 16,2 4 6-16,-5-1-6 15,7 0-1-15,3 4 3 16,0 1-4-16,-3 2 6 16,6-1 0-16,-3-2-2 15,2-2 0-15,1-5-1 16,0 1 6-16,-1 0-1 0,1 1-2 16,7 5-9-1,-5-2 9-15,3 7 0 0,7-3-5 16,-9-1 5-16,9 1-7 15,-10-6-2-15,-2 3 1 16,-3 0-4-16,-3 2 12 16,0 10 0-16,-4 0-2 15,4 1-1-15,-12 7 3 16,9 0 5-16,-6 5-2 16,4-4-3-16,-5 3 0 15,-2 3 0-15,9-5 0 16,-6 4 0-16,12-6-3 15,-3-1 1-15,0-3 2 16,-1-3-3-16,4-1 3 0,6-2-5 16,-10 2 0-16,1 3 5 15,-5 0-3-15,-4 1 3 16,-6 2 0-16,0 4 3 16,0-3-1-16,2 2-2 15,1-5 0-15,12-3-10 16,-2-2 10-16,-2-1 0 15,7 1 3-15,-6 5-3 16,-4 3 0-16,5-2-3 16,-8 6-2-16,10-1 0 15,1 2-20-15,-8-1 11 16,10 1-18-16,2-3 11 16,-2-2 12-16,0-1 3 0,3-1 3 15,-3-4-7-15,2 2 10 16,-4 5 0-16,-14 1 0 15,11 5 0-15,-10 1 3 16,-1 3 10-16,1-2-7 16,-3 2-6-16,3-1-3 15,-3 3-6-15,7-2 5 16,-7 2 4-16,0-4 4 16,2 4-4-16,-2 0 3 15,0 0-3-15,0 0 3 16,0 0-3-16,0 0-16 15,0 0 3-15,0 0 13 0,0 0 0 16,0 0 0-16,0 0 3 16,0 0-3-16,0 0-3 15,0 0 3-15,0 0 7 16,0 0-1-16,0 0 7 16,0 0-1-16,0 0 6 15,0 0-6-15,0 0-12 16,0 0 6-16,0 0 0 15,0 0-1-15,0 0-5 16,0 0-2-16,0 0-1 16,0 0 3-16,3 0 0 15,0 6 3-15,9-3 5 16,-3 3 9-16,9-1 10 16,-1-3-16-16,1 4 3 15,3-1-8-15,0-2 4 0,6 4 4 16,-3-1-9-16,-1 0-3 15,-2-2 3-15,-1 2-2 16,11 2 1-16,-8-3 3 16,1-2 1-16,9 3-4 15,5-1 5-15,1-3-5 16,-1 4 0-16,11 0 4 16,0-2-2-16,8 4-2 15,9 3-4-15,-1-5 2 16,12 1-1-16,-5 2 1 0,-10-1 0 15,-3 0 0 1,-5 5-2-16,-3-2 0 0,-10 2 0 16,-5 3 0-16,2 0 0 15,1 1 0-15,2-2 0 16,1 1 2-16,9 2-2 16,-5 2 0-16,8-7 2 15,3 3-2-15,2-6 0 16,-3 4 2-16,4-3-2 15,-4 0 0-15,1 0 0 16,-6 1 0-16,-7 0-2 16,-6 1 2-16,1-2 0 15,0 0-2-15,6 2 2 16,-1-6 0-16,10 4-2 16,11 0 4-16,4 2-2 0,8-1 0 15,-3 1-2-15,-6 3-2 16,1-3 2-16,-10-2-1 15,-3 0 3-15,-2-1-4 16,-10-2 0-16,-5 0-2 16,-1 0 5-16,-2-3-2 15,0 0 3-15,0 1 0 16,5-1 0-16,1 1 0 16,9-4 0-16,-5 4 0 15,11 0 0-15,-1-2-2 16,1 2 2-16,-1-1 0 15,1 6 0-15,-1-3 0 0,1 3-2 16,-1-1 2-16,-2 1-6 16,-4-1 2-16,-2 1-1 15,-7 0-1-15,-2-3 4 16,-6 4-2-16,-7-5-3 16,-2 1 7-16,3 0-2 15,-3 0-1-15,-1 0 3 16,13 0-2-16,0 0 2 15,2-3-3-15,16 3 3 16,-7 0 0-16,7 0 0 16,2 3 0-16,3-3 0 15,7 6 0-15,-6-4-11 16,-1 4-9-16,0-4-16 16,-5 1 17-16,-7-3-9 0,-2 0-14 15,-13-2 36-15,1-2 6 16,-12 0-3-16,-3 0 3 15,0 1 0-15,2 1 0 16,4 0 0-16,9-1 0 16,5 3 0-16,4-3 0 15,9-2 6-15,-7 2-6 16,10-1 3-16,-3-4-3 16,-7 1 3-16,0 3-3 15,1 0 0-15,-13-1 3 16,1 2-3-16,-12 1 0 0,-6-4 0 15,0 2 0 1,-12-2 3-16,-3-2 0 0,0 0 21 16,0 0 1-16,0 0 3 15,0 0 2-15,0 0-9 16,0 0-2-16,2 0-5 16,-2 0-6-16,0 0-2 15,0 0 9-15,0 0 8 16,0 0-1-16,0 0-7 15,0 0 0-15,0 0-8 16,0 0-2-16,0 0-2 16,0 0-2-16,0 0-1 15,0 3 1-15,0-1-1 16,0 1-1-16,0 2-2 16,0 6 3-16,0 2 2 0,0 7 5 15,-2-2 0-15,-11 1-2 16,8-1-3-16,-1 1 2 15,-1 0-4-15,2 5 3 16,5-3-1-16,-3 6 1 16,-2-3-1-16,-2 5-2 15,7 0 2-15,-3 1-1 16,3-5-1-16,0 1 0 16,0 1 0-16,0 2 2 15,0-1-2-15,0 1 2 16,0 1-1-16,0-5 1 15,0 5 2-15,0-1-2 16,0 3 0-16,0 6-1 0,0 2 0 16,0 8 2-16,0 8-1 15,-8 0-2-15,-2 3 2 16,10-8-1-16,0-6-1 16,0-5-1-16,0-2 1 15,0-3 0-15,15 2 0 16,0 1 1-16,-4-1-1 15,2-3 2-15,5 7 0 16,-10-1-2-16,4 1 2 16,1 4 0-16,-5-5-2 15,2 2 0-15,-2-4 0 16,4-1 0-16,-3-2 0 0,6-3 0 16,-10 1 0-1,10-4 0-15,-9 2 0 0,6 4 1 16,-6-3-1-16,6 6 0 15,-9-1 0-15,0 1 0 16,0 5 0-16,6 0 1 16,-6 2-1-16,0 6 0 15,-3 2 2-15,2 3-1 16,5 8 0-16,-4 3-1 16,-3 0 1-16,0 0 1 15,0-6-2-15,0 4 0 16,0-4 1-16,0 1 0 0,0-3-1 15,0-1 1 1,-10-1-1 0,8 2 0-16,-1-1 2 0,3-2-2 0,0 1 0 15,0 2 0-15,0-4 0 16,0 1 0-16,0 1 0 16,12-1 0-16,-1 0 0 15,7 8 0-15,0 0 0 16,0 1 1-16,3-4-1 15,-3 1 0-15,-3-6 1 16,0-1-1-16,-7-7 0 16,-5-1 0-16,0-2 0 15,-3-6 1-15,7 8 0 16,-7-5-1-16,0 4 0 16,0-1 0-16,0 0 0 0,0 1 2 15,0 10-2-15,0 6 0 16,0 5 0-16,0 2 0 15,0-2 0-15,0-6 0 16,0 0 1-16,0 4-2 16,0-2 2-16,2-1 1 15,4-3-1-15,4 6 0 16,-2-1 0-16,-5 3-1 16,9 2 4-16,-9-3-4 15,0 5 0-15,-1 1 1 16,5-5 0-16,-1-1 0 15,-4-7 1-15,8-4-1 0,-4-5 0 16,-4 0-1-16,11-4 0 16,-5-1 1-16,7-4 3 15,-6-7-2-15,3-1-2 16,0-2 0-16,-1 0 0 16,4 5 0-16,-2-7 1 15,-5 3-1-15,2-5 0 16,-2-6 0-16,-2 3 1 15,6-3 0-15,0-1 0 16,-6-2-1-16,2 2 0 16,2-2 0-16,-2 1 1 15,2 2-1-15,-5-5 0 16,-2 0 0-16,0-2 1 0,4-3 0 16,-5-1-1-1,-2-2 2-15,0-6-2 0,0-2 1 16,0 0-1-16,0 0 1 15,0 0-1-15,0 0 2 16,0 0 0-16,0 0 2 16,0 0 3-16,0 0-1 15,0 0-3-15,0 0 0 16,0 0-2-16,0 0-1 16,0 0 1-16,-9 0 1 15,-2 0-2-15,-4 0 0 16,-3 0 1-16,3 0-1 0,-3 0 0 15,-6 3 1 1,3 0 0-16,-12 0-1 0,7 5 0 16,-10 3 0-16,3 2 0 15,4 2 0-15,-4-6 0 16,-3 4 0-16,8-2 1 16,-11-6-1-16,-7 15 0 15,5-5 0-15,-3 4 0 16,-7 3 0-16,-3-2 1 15,-2 4-1-15,-3 1 0 16,9-4-1-16,-4-2 1 16,3 5 1-16,-3-3-1 15,5 3 0-15,-8 0 0 16,-9 0 0-16,1 3-1 16,-6-3 1-16,-1 0 0 0,5-3 0 15,-2-4 1-15,9-2-1 16,14 0 0-16,-3-3 0 15,11 2 0-15,5-1 0 16,1 3-1-16,-7 4 2 16,-9-3-2-16,-11 5 2 15,0 1-2-15,-16 2 1 16,-5-1 0-16,0 6-1 16,-6 1 1-16,8-2 0 15,1 1-1-15,12-5 1 16,-1-2 0-16,10-1 0 15,-1 0 1-15,1-4-1 0,-6 3-1 16,-15 6 1 0,-16 3-2-16,-5 5 0 0,-9-1-2 15,4 1 3-15,-8 0 1 16,13 0-1-16,-2-3 2 16,5-3-1-16,5 1 0 15,16-7 0-15,6 5 0 16,2 3 0-16,-8-1-1 15,6 7 0-15,-19 0 1 16,2 3-3-16,-20 1-2 16,2 0 1-16,-2-7-1 15,17-2 5-15,1-5 0 16,20-1 0-16,-2-2 0 0,4 0 1 16,-1-3-1-1,9 1 1-15,-8 0-1 0,-6 1 0 16,-6 2-1-16,-13-1 0 15,5 5 1-15,-5-5 1 16,13-5-1-16,2-1-1 16,16-4 1-16,5-4 0 15,13 1 1-15,5-5-2 16,16 4 2-16,2-4-1 16,3-1 0-16,6 1 0 15,-11 1 0-15,-11 7 0 16,0-1-1-16,-18 9 2 0,-4-4-1 15,3 5 0 1,-4-6-1-16,3 0 1 0,10-7 0 16,2 1 1-16,4-6-1 15,14 5 0-15,0 2 0 16,6-7 0-16,0-2 0 16,7 2 0-16,-10 3 0 15,-6 3 0-15,-3 8 0 16,3-1 0-16,1-4 0 15,2-6 1-15,3-6-1 16,9-2 0-16,6 0 1 16,3 0-1-16,0 0 0 15,0 0 0-15,0 0 0 16,0 0 0-16,0 0 4 16,0 0-2-16,0 0 1 0,0 0 0 15,0 0-1-15,0-8-1 16,0-16-1-16,0 0 1 15,0-8-1-15,0 4 1 16,0-3 0-16,0 4 0 16,0-2-1-16,0 5 1 15,0 0 0-15,0 0-1 16,-3 0 2-16,-12-6-2 16,7-5 0-16,-10-2 0 15,3-3 0-15,-6-2 0 16,3 1 0-16,0-4 0 15,-3-2 0-15,-2-5 0 0,-7 9 0 16,1-3 0 0,-4 4 1-16,0 4-1 0,-6-2 1 15,10 2-1-15,-1-1 1 16,6 4-1-16,6 0 1 16,3-2-1-16,0-1 0 15,10-2-1-15,-4 4 1 16,2-5 1-16,-1-5-1 15,-4 1 0-15,-6-6 0 16,0 0 0-16,0 0 0 16,7 1 1-16,-4 4-1 15,0 1 0-15,4-1 0 16,-2 8 0-16,-2-2 0 0,-3-5 1 16,7 8-1-1,-4-8 0-15,-3 4 0 0,0-2-1 16,-5 1 1-16,-5-1 0 15,5-11 0-15,-3 3 0 16,-2-2 1-16,5 6-1 16,2 3-1-16,3 7 1 15,3 0 0-15,-3 2 0 16,7-1 1-16,-4-1-1 16,-3 4 0-16,0-7-1 15,0 4 1-15,0 4 1 16,0-1-1-16,0-1 0 15,-2-1 0-15,-1 1 0 16,3-5 0-16,-3 6 0 0,3-6 1 16,0 0-2-16,1 3 2 15,-4-1-2-15,0 0 1 16,1 0 0-16,-7-4 0 16,0 1 0-16,1 0 0 15,-7-5 0-15,6 4 0 16,0 2 0-16,6-1 1 15,3 2 0-15,0 0-1 16,7 0 0-16,-1-6-1 16,-3 6 1-16,6-4 1 15,-3 0-1-15,4 3 0 16,-2 2 0-16,2 2 0 16,-5 3 0-16,5-1 0 0,-4-1 0 15,-3-4 0-15,4 1 0 16,-2-5 0-16,-2-1 0 15,9-3 0-15,1 4 0 16,-5 0 0-16,-1 8 0 16,-1-6 0-16,-3-5 0 15,-3-1 0-15,0-2 0 16,0 6 0-16,4 1 0 16,-4 2 0-16,3 4 0 15,3 2 0-15,1 1 1 16,-2 5-1-16,-2-4 0 15,7-1 0-15,-7-1 0 0,2 4 0 16,2 3-1-16,-4-7 1 16,0 3 0-16,0-1 0 15,9-1 0-15,-9-1 0 16,7 2 0-16,-5-4 0 16,-4 5 1-16,8 1-1 15,-3 2 0-15,1 0-1 16,1 1 1-16,-5 1 1 15,10-1-1-15,-8-1 0 16,10 0 0-16,-5-2 0 16,-2 3-1-16,2-2 1 15,-4 1 0-15,1 1 0 16,-4 0 0-16,-3-2 0 0,0 4-1 16,0 1 1-1,0 4 0-15,3 2 0 0,-3 2-1 16,12 5 1-16,-9-4 1 15,7-2 0-15,-4-3-1 16,-4-4 0-16,5-2-1 16,-1-1 2-16,-3-1-1 15,7-1 0-15,-5 4-1 16,10 3 1-16,-2 5 1 16,2 0-1-16,-7 5 0 15,8 1 0-15,-4-1 0 16,-3 0 0-16,3 1 0 15,-6-5 0-15,6 0 0 16,-9-4 0-16,9 1 0 0,-6-1 0 16,-6-3 0-16,10 1 0 15,-7 0 0-15,-3 2 0 16,7 4 0-16,-2 1-1 16,-2-3 1-16,0 4 0 15,10 2 0-15,-4-1 0 16,0 0 0-16,6 5 0 15,-10 1 0-15,11 4 0 16,2 2 0-16,0 0 0 16,0 0-1-16,0 0 0 15,0 0 1-15,0 0-2 16,0 0 1-16,0 0 0 16,0 0 1-16,0 0-1 0,-3 0-1 15,-3 0 1-15,-11 0-1 16,-14 0 1-16,-13 0-11 15,14 0-24-15,6 0-145 16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9:56.12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C26CAF2-CA20-4057-942E-80F900F6560D}" emma:medium="tactile" emma:mode="ink">
          <msink:context xmlns:msink="http://schemas.microsoft.com/ink/2010/main" type="inkDrawing" rotatedBoundingBox="20141,7863 24047,17736 23752,17853 19845,7980" semanticType="callout" shapeName="Other">
            <msink:destinationLink direction="with" ref="{0DFCE028-D4EB-4905-8ED6-A6D58DF72471}"/>
            <msink:destinationLink direction="with" ref="{865C2588-B377-4935-83EA-EF2224B612C8}"/>
          </msink:context>
        </emma:interpretation>
      </emma:emma>
    </inkml:annotationXML>
    <inkml:trace contextRef="#ctx0" brushRef="#br0">151 1 391 0,'0'-12'82'0,"0"12"1"15,0 0-49-15,0 0-7 16,0 0-8-16,0 0-11 0,0 0-1 16,0 0-5-1,0 0 1-15,0 0-3 0,-3 0-5 16,0 0-10-16,-6 0 6 15,3 0 9-15,-14 12 4 16,2-2 21-16,-3-1-13 16,0-2-5-16,3-4-1 15,6-3-1-15,9 0-1 16,0 0 1-16,1 0 6 16,-1 0-8-16,-4 0-3 15,4-5-1-15,3-3 1 16,0 2 0-16,0 4 4 15,0-1-3-15,0 3 3 0,0-3-1 16,0 1-2 0,0 2 0-16,0 0 1 0,0 0 0 15,0 0-1-15,0 0 2 16,0 0-3-16,0 0-6 16,0 0 4-16,0 0 2 15,0 0 0-15,0 0 0 16,0 0-1-16,0 0 2 15,0 0-1-15,0 0 2 16,0 0 0-16,0 0-1 16,0 0 1-16,0 0-1 15,0 0-1-15,0 0-1 0,0 0-1 16,0 0-3 0,0 0 1-16,0 0 1 0,0 0 3 15,0 8 0-15,0 5 2 16,10 3-1-16,-5 0 3 15,4 0-2-15,3 3 3 16,3 3-3-16,-6-1 2 16,8 3 2-16,-1-1-1 15,-1-1-3-15,3 0 0 16,-7-1-1-16,1-5 0 16,6 3 1-16,-12-2-2 15,3-4 0-15,-3 0 0 16,-4-3 0-16,-2 1 1 15,0 0-1-15,0 3 2 16,3-4 3-16,-3 3-1 0,3 3-1 16,7-3-1-16,-10 5-1 15,8-1 1-15,4 2-2 16,3 0 3-16,-6-3-3 16,6 0 1-16,3 3 0 15,-13-3-1-15,8 3 2 16,5-1-2-16,-13-2 1 15,10 0-1-15,0 0 1 16,-6 1-1-16,6 0 1 16,-7-3 0-16,5-1-1 15,-13 1 0-15,5-4-1 16,2 4 1-16,-4-4 0 0,2 1 0 16,1 3 0-1,6 0 0-15,3 0 2 0,-12 1-4 16,5-5 4-16,2 6-1 15,-7-2-1-15,2-1 0 16,5 3-2-16,-7 0 2 16,-1-3-2-16,8 5 2 15,-7-1 1-15,0 0-1 16,-1 0 0-16,4 0 0 16,1-1 0-16,-2-3 1 15,1 0-1-15,1 1 0 16,-2-3 2-16,-5 5-2 15,3-2-1-15,2 2 1 16,2-3 0-16,-4 0 0 16,0 4 0-16,2-7 2 0,5 4-2 15,-7-4-1-15,-1 4 1 16,1-4 0-16,0-1 1 16,-3-1-1-16,7-4 0 15,-4 1 0-15,-3 3 0 16,2 1-1-16,1 1 1 15,0 5 0-15,7-2 0 16,-8 3 0-16,1-3 1 16,7 0-1-16,-5 0 0 15,-2-1 0-15,2-2 0 16,5 1 2-16,-7-4-2 16,0 4 0-16,-1 1 2 0,8-1-2 15,-7 3 0-15,2-3 1 16,5 2-1-16,-7-3-1 15,-1 0 1-15,4-1 1 16,4 3-1-16,-8-1-1 16,4 2 1-16,4-2 0 15,-8 1 0-15,4 2 0 16,6 2 0-16,-6 3 1 16,9-1-1-16,-12 4 2 15,2-1-2-15,5 1 0 16,-7 0 0-16,9-2 0 15,-7-2 0-15,1 5 0 16,4-5 1-16,-5 4-1 0,8-3 0 16,-8-1 0-16,10 6 0 15,-9-2 0-15,-1 5 0 16,5-1 0-16,-7 5-1 16,2-3 0-16,5 1 1 15,-7 0 0-15,2 1 1 16,5-3-1-16,-5-3 0 15,8-3 0-15,-5 4 1 16,7-1-1-16,6-2 0 16,-6 1 0-16,-7-1 0 15,5-1 0-15,2 0 0 16,-10 3 1-16,10 0-1 0,-6 0 0 16,6 1 0-16,0-2 1 15,-7-4-1-15,5 3 0 16,-5-4 0-16,4-1 0 15,-3 1 0-15,0 4-1 16,6-4 1-16,-9 3 0 16,9 1 0-16,-4-1 0 15,2 3-1-15,4 3 1 16,-8-3 0-16,3 3 0 16,3-3 0-16,-4 0-2 15,4 0 0-15,3 0 0 16,0 0 2-16,0 1 0 15,0-1 0-15,0 0 0 16,0 2 2-16,0 0-2 16,-7 5 0-16,4-3 0 0,0 2 0 15,-9-1 0-15,3-2 0 16,-6-3 0-16,0 0 0 16,2 0 0-16,8-1 0 15,-10 0 0-15,9 1 0 16,-9-1 1-16,2 5-1 15,5-1 0-15,-5-1 0 16,-2 3 0-16,3 1 0 16,3-1 0-16,-6 4 0 15,3-4 1-15,3-3-1 16,-3 4 0-16,6-5-1 16,-6-4 1-16,-1 0 0 15,2 0 0-15,-4-4 1 0,0 4-1 16,-1 0-2-16,-2 4 0 15,3 1 2-15,-3 1 0 16,7 5 2-16,-4 3-2 16,-1 2 0-16,4-2 0 15,4-3 0-15,-8-3 0 16,4-1 2-16,6-3-1 16,-9 0-1-16,5-5 0 15,-1 3 0-15,-4-4 0 16,0 2 0-16,-1-5 0 15,8 2 0-15,-7 1 0 16,5 3 0-16,5-4-1 0,-8 1 1 16,7 4-4-1,9 0 1-15,-13-5 3 0,8 0-5 16,-1-4 4-16,-3 0 1 16,-6-4 1-16,2 1 0 15,2 3 0-15,-10-1-1 16,2 0 0-16,-2 0-2 15,3 3 2-15,0 1 2 16,6 7-1-16,-3 2 0 16,9 4-1-16,3-2 0 15,0 8-1-15,3-5 1 16,-1 5 1-16,1-1-1 0,0-6-2 16,2 1 2-16,-5-6 2 15,-6-3-1-15,-3-2-1 16,-2-4-1-16,-7-1-5 15,0 0 5-15,0 2 1 16,0-3 1-16,0 0-1 16,0 0 1-16,0 1-1 15,0-1 1-15,2 6 0 16,-2 2-1-16,3 2 0 16,0 3 0-16,6-4 1 15,-3 1 0-15,-3 5 0 16,9-3-1-16,-6 2-1 15,-1-5 0-15,8-1 1 0,-13-5 2 16,2-2-1 0,1 2-1-16,-3-3-2 0,3 2 2 15,-3 6 1-15,7-2-1 16,-7 9 1-16,2 7-1 16,4 4 0-16,4 4-1 15,-5-4 0-15,1-1 0 16,6-3 1-16,-6-1 1 15,6-1 0-15,-7-4 1 16,-2 4-2-16,4-3 0 16,-1 1 0-16,-1-4 0 15,5-3 2-15,-7 0-2 16,2 4 0-16,7 3 0 16,-3 2-1-16,3 1-1 0,6-1 2 15,-3-2-1-15,-1-1 1 16,4-4-1-16,-3-3 1 15,0-6 2-15,-7 2-1 16,5 0-1-16,-8 0 0 16,8 2 0-16,-10-2 0 15,9 2 1-15,-7 0 0 16,11 3-1-16,-8 0-2 16,4 0 2-16,9 0 0 15,-6 0 1-15,-4 4-1 16,4-7 0-16,-2 0 0 15,-8-2 3-15,1-2-3 16,3 1 0-16,7-2-2 0,-11 3 4 16,1 2-2-16,9-2 0 15,0 2 0-15,-7 0-4 16,7 4 4-16,3-1 0 16,0 0 1-16,0 2-1 15,0 0 1-15,-7 1-1 16,1-3 2-16,4 0-2 15,-11-2 0-15,10-2 0 16,-12-3 0-16,9 0-4 16,-9 0 2-16,-3-2 2 15,3 6 1-15,9-2 0 16,-6 2-1-16,12 3 0 0,-3 1 0 16,-1-1 0-1,1 2 0-15,0-1 0 0,3 1 0 16,-3 0 0-16,-4 2 1 15,2 1 0-15,4-3 1 16,-11 2-2-16,9 0 0 16,-9-1 0-16,6 4 0 15,-4-5 0-15,7 6 0 16,-2-3 0-16,-5 7 0 16,5-2 0-16,2 1 0 15,-10-1 0-15,1 0-2 16,-4 2 0-16,8 6 2 15,-7-2 1-15,12 3 2 16,-4 0-3-16,7-4 0 16,7 5-2-16,-2-6 2 0,-2 2 0 15,2-3 0-15,1-3 0 16,-6 4 0-16,0 0 0 16,-1 1 2-16,-1-1-2 15,2 5 0-15,-1-8 0 16,4 5 0-16,3-4 0 15,3 0 0-15,-3-1-3 16,-4-6 3-16,6 1 0 16,-1-4 1-16,-4-1-1 15,-10-4 2-15,1-2-2 0,-6 0 0 16,3-4 0 0,-6 6 0-16,0 2 1 0,0 0 0 15,-1 1-1-15,-2 1 2 16,0 1-2-16,7 1 0 15,-4 2 0-15,5-5 0 16,5 6 1-16,-5-1 0 16,7-6-1-16,0 8-1 15,3-5 0-15,-9-4 1 16,3 2 0-16,3-1 2 16,-12-1-2-16,2-3 1 15,5-1-1-15,-7 4 0 16,0-6 0-16,-1 6 2 15,11-10-2-15,-8 5 0 16,8-4 0-16,-8 6 0 0,8-3 1 16,-8-3-1-1,1 0 0-15,3 2 1 0,-6-7-1 16,0 3 1-16,2 1-1 16,5 4 0-16,-5-2 0 15,1-1 0-15,4 3 1 16,-8 0-1-16,4 4 0 15,3-9 0-15,-6 6 0 16,3-3 0-16,3-7 0 16,-6 3 0-16,3-3 0 15,3 3 0-15,-6 1 0 16,-3-1 0-16,3-1 0 0,0-1 1 16,6 3-1-16,-6-7 0 15,0 4 0-15,2-2-1 16,5 7 2-16,-7-2-2 15,2 2 1-15,8 3 0 16,-8 3 0-16,10 3-2 16,-7-3 2-16,5-3 0 15,2-1 1-15,-9-4 0 16,-1 6-1-16,5-9 0 16,-8 2 0-16,-2-8 0 15,0-2 0-15,0 3-2 16,0-3-2-16,0 3-15 15,0 0-4-15,0-1-16 0,-5-2-100 16,-5 3-168 0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9:40.872"/>
    </inkml:context>
    <inkml:brush xml:id="br0">
      <inkml:brushProperty name="width" value="0.05833" units="cm"/>
      <inkml:brushProperty name="height" value="0.05833" units="cm"/>
    </inkml:brush>
  </inkml:definitions>
  <inkml:traceGroup>
    <inkml:annotationXML>
      <emma:emma xmlns:emma="http://www.w3.org/2003/04/emma" version="1.0">
        <emma:interpretation id="{E4C09355-66F8-440B-855F-A068724C8918}" emma:medium="tactile" emma:mode="ink">
          <msink:context xmlns:msink="http://schemas.microsoft.com/ink/2010/main" type="inkDrawing" rotatedBoundingBox="15115,9786 16417,8626 16447,8659 15145,9819" semanticType="strikethrough" shapeName="Other">
            <msink:sourceLink direction="with" ref="{86F73BC8-B0B8-42A3-941F-0F73B788E53E}"/>
          </msink:context>
        </emma:interpretation>
      </emma:emma>
    </inkml:annotationXML>
    <inkml:trace contextRef="#ctx0" brushRef="#br0">20 307 17 0,'0'0'29'16,"0"3"-7"-16,0-1-15 0,0 4-4 16,0-3 1-1,0-1 3-15,0-2-7 0,0 0 7 16,0 0 8-16,0 0 45 15,0 0 21-15,10 0-40 16,-5-2-11-16,11-12-17 16,-8 1-3-16,10-3-7 15,0-5 0-15,2-1 0 16,1 0 1-16,4 1-4 16,-2 0 0-16,-2 4 0 15,0 0-4-15,-3 0 4 16,-1 1 4-16,1 0-4 0,3 0 0 15,0 3-4-15,-1-1 1 16,4-2 3-16,6 0 0 16,-6 0 0-16,-4 3 0 15,1-3 3-15,-3 2 1 16,-3 1-4-16,0 2 0 16,-9-2 0-16,9 5 4 15,-10-3-4-15,8 1 0 16,-8 1 0-16,10-1 0 15,-9-5 0-15,9 6 0 16,0-5-4-16,-7 1 4 16,8 0 0-16,-4 2 0 15,-6 3 4-15,-4 2-4 16,1 4 0-16,7 0 0 16,-8-2 0-16,7 0 0 0,3-1 0 15,3-1 0-15,-6-3 0 16,6-1 0-16,0 1 0 15,-7-1 0-15,5 0 0 16,-8-1 0-16,7 0 0 16,-9 3 2-16,3 0-2 15,1 3 0-15,-2 0 0 16,1-3-2-16,6 0 2 16,-6 0-4-16,3-3-9 15,-3 2-17-15,-6 4 13 16,5-3 17-16,5 6 0 15,-5-6 0-15,-5 2 0 16,6 4 0-16,1-6 4 0,-2 2-4 16,1 1 0-16,6-3 3 15,-6 3-3-15,9-4 0 16,-10 1-3-16,5 2 3 16,-4-4 0-16,3 5 0 15,-3-6 3-15,-4 1-3 16,11-1 0-16,-8-1 3 15,8 4 4-15,-5-2-4 16,-2 3-3-16,6 1 0 16,6-2 0-16,-10 0-3 15,5 0 3-15,2-4 0 16,-7 2 0-16,7-3 0 0,-9 2 0 16,6 1 3-1,-6-1-3-15,6 4 0 0,-4-1 0 16,5 0 0-16,2-1-3 15,-7 3 3-15,7-1 0 16,-9-1 0-16,6-1 0 16,1-1-3-16,-8 0-4 15,-2 1 7-15,0 4 3 16,-1-1-3-16,5 1 4 16,-1-3-4-16,-1 2 0 15,8-2 0-15,2 0 0 16,-4 0-4-16,4 1 1 0,3-1 0 15,0-1-1-15,-13 6-12 16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9:19.66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8C4A87C-6D8F-4AB2-8775-762FAC0B44E3}" emma:medium="tactile" emma:mode="ink">
          <msink:context xmlns:msink="http://schemas.microsoft.com/ink/2010/main" type="inkDrawing" rotatedBoundingBox="10776,13312 11296,13021 11304,13035 10784,13326" semanticType="callout" shapeName="Other">
            <msink:sourceLink direction="with" ref="{1737E650-7075-4189-B09E-00B03A5565DC}"/>
          </msink:context>
        </emma:interpretation>
      </emma:emma>
    </inkml:annotationXML>
    <inkml:trace contextRef="#ctx0" brushRef="#br0">1541-1059 78 0,'23'-21'29'16,"-8"11"-22"-16,3-2-3 16,3 3-1-16,-3-1-3 15,2 0 0-15,1-1 0 16,-3 0 0-16,-3 0 4 15,-7 6-4-15,5 0 4 16,-5-4 3-16,10 2 11 0,0-5-4 16,5 2-14-1,5 2 0-15,-2-3 0 0,-8 0 0 16,6-2 0-16,-7 3 0 16,1-4 0-16,0 1 0 15,-3 2 3-15,-9 3-3 16,4-1 7-16,-2 5 25 15,1-2-8-15,0 1-20 16,9 1-1-16,0 0-3 16,-6-2-3-16,-4 4-1 15,-8 2-6-15,0 0-32 16,0 0-47-16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9:19.17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C700D64-47F3-47DC-9EEA-6D13F7E6C43A}" emma:medium="tactile" emma:mode="ink">
          <msink:context xmlns:msink="http://schemas.microsoft.com/ink/2010/main" type="inkDrawing" rotatedBoundingBox="10115,13891 10178,13836 10181,13839 10118,13894" shapeName="Other"/>
        </emma:interpretation>
      </emma:emma>
    </inkml:annotationXML>
    <inkml:trace contextRef="#ctx0" brushRef="#br0">875-490 50 0,'8'-10'21'0,"5"-2"-14"0,-1 3 8 15,-1-3-12-15,7 2-3 16,-18 7-25-16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00:00.34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9259344-BA8B-4131-BE84-09C42A097E8E}" emma:medium="tactile" emma:mode="ink">
          <msink:context xmlns:msink="http://schemas.microsoft.com/ink/2010/main" type="inkDrawing" rotatedBoundingBox="19388,7141 19398,7901 19379,7902 19368,7142" semanticType="callout" shapeName="Other">
            <msink:sourceLink direction="with" ref="{E3AE016A-EA2D-4F80-8FA3-4F023E2473BF}"/>
          </msink:context>
        </emma:interpretation>
      </emma:emma>
    </inkml:annotationXML>
    <inkml:trace contextRef="#ctx0" brushRef="#br0">-69 33 521 0,'8'-5'90'16,"-8"5"-67"-16,0-4 9 16,0 4 4-16,0 0-18 15,0 0-7-15,0 0-4 16,0 0-6-16,0 0-1 15,0 0-1-15,7 15-5 16,-4 21 6-16,0 19 2 0,-3 14 6 16,0 14 4-16,0 5-7 15,0 3-1-15,0-8-3 16,0-9 1-16,0-15-2 16,0-13 0-16,0-13 0 15,0-16-5-15,0-6-21 16,0-11-65-16,0 0-227 15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00:00.71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3AE016A-EA2D-4F80-8FA3-4F023E2473BF}" emma:medium="tactile" emma:mode="ink">
          <msink:context xmlns:msink="http://schemas.microsoft.com/ink/2010/main" type="inkDrawing" rotatedBoundingBox="19283,7310 19694,6982 19940,7290 19529,7618" shapeName="Other">
            <msink:destinationLink direction="with" ref="{39259344-BA8B-4131-BE84-09C42A097E8E}"/>
          </msink:context>
        </emma:interpretation>
      </emma:emma>
    </inkml:annotationXML>
    <inkml:trace contextRef="#ctx0" brushRef="#br0">26 49 387 0,'39'-27'58'15,"-13"20"-55"-15,10-1 19 16,0 5 37-16,5 3-27 16,7 0-9-16,-4 0-13 15,-5 3-8-15,-3 14 5 16,-10 5 24-16,-5-1-27 0,-6 4-4 15,-3 5 0-15,-12-1 15 16,0 3-7 0,0 0-4-16,-38 2 4 0,-16-1 2 15,-5-3-6-15,-13-4 2 16,10-4-6-16,-4-7-3 16,19-9-6-16,14-6-28 15,15 0-6-15,18 0-71 16,0-8-216-16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00:08.01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BC31A7A-A469-44D9-9D76-0D21E0A565C0}" emma:medium="tactile" emma:mode="ink">
          <msink:context xmlns:msink="http://schemas.microsoft.com/ink/2010/main" type="inkDrawing" rotatedBoundingBox="29723,5802 30183,6144 29884,6547 29424,6205" semanticType="callout" shapeName="Other">
            <msink:sourceLink direction="with" ref="{CE406145-EB9E-409E-BFCA-7A13621860C2}"/>
          </msink:context>
        </emma:interpretation>
      </emma:emma>
    </inkml:annotationXML>
    <inkml:trace contextRef="#ctx0" brushRef="#br0">5935-131 86 0,'0'-2'213'16,"0"-2"-85"-16,0 4-26 15,0 0-66-15,0-2-5 0,0 2-20 16,0-2-5-16,6 2 0 16,9 0-6-16,-3 0 8 15,-3 0-4-15,0 0-2 16,2 0-2-16,2 0 0 16,5 0 0-16,2 0 0 15,1 2 1-15,9 6 7 16,-6 0-6-16,9-3 2 15,-4 6-4-15,4-3 0 16,3 0 2-16,-7 1-2 16,-2-5 0-16,-6 2 1 15,-10-1-1-15,1-2 2 16,1 2-2-16,-2 1 0 0,7-1 0 16,-3 3 0-16,3-3 0 15,0 1 2-15,0 0 1 16,-1-5-1-16,1 2-1 15,-15-3 8-15,0 0-3 16,0 4 5-16,-3-4 0 16,0 0-1-16,0 0-3 15,0 0 0-15,0 0-2 16,0 0-1-16,0 0 3 16,0 0-3-16,0 0-1 15,0 0 1-15,0 0-3 16,0 0 0-16,0 1 4 15,0 1-4-15,0 2-1 0,0 0 0 16,0 4-1 0,0 9 1-16,-16 2 0 0,-1 4 4 15,3 7-3-15,-4 3-1 16,-3-2 0-16,-6 0 1 16,6 3-1-16,0-5 1 15,1 1 0-15,-1-1-1 16,0-5 0-16,3 1 1 15,6-7-2-15,4-5 1 16,1-2-10-16,1-6-32 16,4-5-95-16,-1 0-381 15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00:05.20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9AAD4F9-D18D-41D8-A1B0-19B3EC11511B}" emma:medium="tactile" emma:mode="ink">
          <msink:context xmlns:msink="http://schemas.microsoft.com/ink/2010/main" type="writingRegion" rotatedBoundingBox="23981,8270 23292,10227 22418,9920 23107,7962"/>
        </emma:interpretation>
      </emma:emma>
    </inkml:annotationXML>
    <inkml:traceGroup>
      <inkml:annotationXML>
        <emma:emma xmlns:emma="http://www.w3.org/2003/04/emma" version="1.0">
          <emma:interpretation id="{406F995C-D363-4928-B284-D5B3D0767D6A}" emma:medium="tactile" emma:mode="ink">
            <msink:context xmlns:msink="http://schemas.microsoft.com/ink/2010/main" type="paragraph" rotatedBoundingBox="23704,8876 23764,8979 23683,9025 23624,89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D79DC01-6696-4B0A-9D13-DBA12390454E}" emma:medium="tactile" emma:mode="ink">
              <msink:context xmlns:msink="http://schemas.microsoft.com/ink/2010/main" type="line" rotatedBoundingBox="23704,8876 23764,8979 23683,9025 23624,8923"/>
            </emma:interpretation>
          </emma:emma>
        </inkml:annotationXML>
        <inkml:traceGroup>
          <inkml:annotationXML>
            <emma:emma xmlns:emma="http://www.w3.org/2003/04/emma" version="1.0">
              <emma:interpretation id="{B2FF6573-079E-4736-B52A-2FEC84BBA011}" emma:medium="tactile" emma:mode="ink">
                <msink:context xmlns:msink="http://schemas.microsoft.com/ink/2010/main" type="inkWord" rotatedBoundingBox="23704,8876 23764,8979 23683,9025 23624,8923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b</emma:literal>
                </emma:interpretation>
                <emma:interpretation id="interp3" emma:lang="en-US" emma:confidence="0">
                  <emma:literal>x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5409 2071 165 0,'18'0'198'0,"-18"0"-186"16,0 0 4-16,0 25 5 15,0-4-3-15,0-2-12 16,0-6-3-16,-6-5-3 16,1-2 6-16,-8-6-6 15,8 0 3-15,-5 0 22 16,5-4 8-16,2-17-10 16,-7 3-8-16,5-2-8 0,5 2-2 15,0 7-3-15,0 1 8 16,0 7-10-16,0 1-3 15,0 2 3-15,0 0-4 16,0 0-1-16,0 0-2 16,0 0 4-16,0 0-6 15,0 2 0-15,0 9 9 16,0 1-17-16,0-8-32 16,-16 3-38-16,8-7-85 15,-1 0 37-15</inkml:trace>
        </inkml:traceGroup>
      </inkml:traceGroup>
    </inkml:traceGroup>
    <inkml:traceGroup>
      <inkml:annotationXML>
        <emma:emma xmlns:emma="http://www.w3.org/2003/04/emma" version="1.0">
          <emma:interpretation id="{234FE016-88BC-4D77-9977-86A55FB6FF05}" emma:medium="tactile" emma:mode="ink">
            <msink:context xmlns:msink="http://schemas.microsoft.com/ink/2010/main" type="paragraph" rotatedBoundingBox="23565,8124 22876,10081 22418,9920 23107,79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1DDEC6-715D-4B87-95EF-3BBA62D12E6C}" emma:medium="tactile" emma:mode="ink">
              <msink:context xmlns:msink="http://schemas.microsoft.com/ink/2010/main" type="line" rotatedBoundingBox="23565,8124 22876,10081 22418,9920 23107,7962"/>
            </emma:interpretation>
          </emma:emma>
        </inkml:annotationXML>
        <inkml:traceGroup>
          <inkml:annotationXML>
            <emma:emma xmlns:emma="http://www.w3.org/2003/04/emma" version="1.0">
              <emma:interpretation id="{492EB88F-12D9-49F9-984B-3B9904B3B9FE}" emma:medium="tactile" emma:mode="ink">
                <msink:context xmlns:msink="http://schemas.microsoft.com/ink/2010/main" type="inkWord" rotatedBoundingBox="22418,9920 23107,7962 23565,8124 22876,10081">
                  <msink:destinationLink direction="with" ref="{C146E547-9828-45FB-B021-88FAD5318B1D}"/>
                </msink:context>
              </emma:interpretation>
              <emma:one-of disjunction-type="recognition" id="oneOf1">
                <emma:interpretation id="interp5" emma:lang="en-US" emma:confidence="0">
                  <emma:literal>..</emma:literal>
                </emma:interpretation>
                <emma:interpretation id="interp6" emma:lang="en-US" emma:confidence="0">
                  <emma:literal>Dr p</emma:literal>
                </emma:interpretation>
                <emma:interpretation id="interp7" emma:lang="en-US" emma:confidence="0">
                  <emma:literal>Du p</emma:literal>
                </emma:interpretation>
                <emma:interpretation id="interp8" emma:lang="en-US" emma:confidence="0">
                  <emma:literal>"</emma:literal>
                </emma:interpretation>
                <emma:interpretation id="interp9" emma:lang="en-US" emma:confidence="0">
                  <emma:literal>Do p</emma:literal>
                </emma:interpretation>
              </emma:one-of>
            </emma:emma>
          </inkml:annotationXML>
          <inkml:trace contextRef="#ctx0" brushRef="#br0" timeOffset="4154.0428">4866 1333 319 0,'56'-26'27'0,"-17"15"33"0,-1 0 21 15,1 4-17-15,0 0-10 16,-1 3-6-16,-2 4-28 15,-7 0-7-15,1 0-12 16,-12 0-1-16,-10 11-1 16,-1 7-7-16,-7 4 8 15,0 5 24-15,-33 2-5 16,-26 1-10-16,-13-4 0 16,1-1-7-16,11-13 0 15,16-1 0-15,21-7-2 16,8 0 0-16,15-4-23 0,0 0-83 15,0 0-248 1</inkml:trace>
          <inkml:trace contextRef="#ctx0" brushRef="#br0" timeOffset="3799.7918">4696 1440 660 0,'0'-5'33'0,"0"5"-30"16,0 0-1-16,0 0 2 15,0 0 0-15,0 0 1 16,0 0-4-16,0 0 2 16,0 11 0-16,0 24 15 15,0 14-4-15,6 10 1 16,1 7-3-16,-2 1-6 16,-5 1-1-16,0-3-5 15,3-4 1-15,0-6 2 16,6-16-3-16,-3-9 0 15,9-12 0-15,-4-7-2 0,17-11-2 16,-20 0-38-16,4 0-186 16</inkml:trace>
          <inkml:trace contextRef="#ctx0" brushRef="#br0" timeOffset="70898.2487">4316 3041 607 0,'33'6'29'16,"-7"-3"-29"-16,10 5 12 16,0 3 8-16,-13 1-4 15,-8-5-13-15,-6 1-1 16,-9 0-2-16,0-3-8 16,0 3-3-16,-9 3 11 15,-26-1 17-15,-7-4-8 16,6 0 0-16,10-6-5 15,11 0-1-15,12 0 0 0,3 0 0 16,0 0 5 0,0-3-8-16,0-6 0 0,0 4 1 15,0-3 1-15,0 2-2 16,6 4 1-16,6 2-2 16,-1 0 1-16,2 0 0 15,2 0-3-15,-10 0 3 16,-2 0 0-16,-3 0 0 15,0 8-5-15,0 0-8 16,0-3 4-16,-8-2 3 16,-10-3-4-16,6 0-37 15,9 0-7-15,3 0 1 16,0-8 22-16,3-8-43 16,20 3 62-16,7 1-6 15,-6 12-11-15,-6 0-23 0,-6 0-6 16,-12 0 6-16,0 0-112 15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8:09.97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5217995-84DB-452B-A864-65C30010D6C6}" emma:medium="tactile" emma:mode="ink">
          <msink:context xmlns:msink="http://schemas.microsoft.com/ink/2010/main" type="writingRegion" rotatedBoundingBox="10260,12235 12373,12235 12373,13364 10260,13364"/>
        </emma:interpretation>
      </emma:emma>
    </inkml:annotationXML>
    <inkml:traceGroup>
      <inkml:annotationXML>
        <emma:emma xmlns:emma="http://www.w3.org/2003/04/emma" version="1.0">
          <emma:interpretation id="{D06089B2-5728-45BB-BE43-CA514388AF0E}" emma:medium="tactile" emma:mode="ink">
            <msink:context xmlns:msink="http://schemas.microsoft.com/ink/2010/main" type="paragraph" rotatedBoundingBox="10260,12235 12373,12235 12373,13364 10260,133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A4F554-F618-48C2-9E15-1E05D9524B5D}" emma:medium="tactile" emma:mode="ink">
              <msink:context xmlns:msink="http://schemas.microsoft.com/ink/2010/main" type="line" rotatedBoundingBox="10260,12235 12373,12235 12373,13364 10260,13364"/>
            </emma:interpretation>
          </emma:emma>
        </inkml:annotationXML>
        <inkml:traceGroup>
          <inkml:annotationXML>
            <emma:emma xmlns:emma="http://www.w3.org/2003/04/emma" version="1.0">
              <emma:interpretation id="{6C722F55-C39E-48E5-AB2C-26F6C62D8698}" emma:medium="tactile" emma:mode="ink">
                <msink:context xmlns:msink="http://schemas.microsoft.com/ink/2010/main" type="inkWord" rotatedBoundingBox="10260,12235 12373,12235 12373,13364 10260,13364"/>
              </emma:interpretation>
              <emma:one-of disjunction-type="recognition" id="oneOf0">
                <emma:interpretation id="interp0" emma:lang="en-US" emma:confidence="0">
                  <emma:literal>king,</emma:literal>
                </emma:interpretation>
                <emma:interpretation id="interp1" emma:lang="en-US" emma:confidence="0">
                  <emma:literal>fig,</emma:literal>
                </emma:interpretation>
                <emma:interpretation id="interp2" emma:lang="en-US" emma:confidence="0">
                  <emma:literal>as,</emma:literal>
                </emma:interpretation>
                <emma:interpretation id="interp3" emma:lang="en-US" emma:confidence="0">
                  <emma:literal>kissy,</emma:literal>
                </emma:interpretation>
                <emma:interpretation id="interp4" emma:lang="en-US" emma:confidence="0">
                  <emma:literal>Ninny,</emma:literal>
                </emma:interpretation>
              </emma:one-of>
            </emma:emma>
          </inkml:annotationXML>
          <inkml:trace contextRef="#ctx0" brushRef="#br0">5788 2926 10 0,'-10'-33'40'16,"8"1"-12"-16,-1 24-28 15,3 1-10-15</inkml:trace>
          <inkml:trace contextRef="#ctx0" brushRef="#br0" timeOffset="6532.8687">5007 2922 100 0,'0'-2'152'0,"0"2"-118"16,0-4-1-16,0 4 60 0,0-1-12 16,0 1-32-16,0 0-26 15,0 0-9-15,0 0 3 16,0 0-4-16,0 0-9 16,0 0 2-16,0 0 2 15,0 0-1-15,0 0 12 16,0 0 6-16,0 0 0 15,0 0-7-15,0 0 0 16,0 0-5-16,0 0-3 16,0 0-4-16,0 0-2 15,0 0-2-15,0 0-1 16,0 0 0-16,0 0 0 16,0 0-1-16,0 0 0 0,0 0 0 15,0 0 0 1,0 0-1-16,0 0-1 0,0 0 1 15,0 0-3-15,0 0-5 16,0 1 2-16,0 19 7 16,0 1 1-16,0 6 0 15,0 9 0-15,0 3 3 16,0 7-1-16,-13 5-2 16,-7-6-1-16,2-5 1 15,-6-2-1-15,4-12 1 16,7-7 1-16,5-9-1 15,1-6-1-15,7-4-1 16,0 0-1-16,0 0-14 0,0-17 14 16,30-15-1-16,6-11-2 15,8-5 5-15,7-4-9 16,6-3 4-16,-8 4-1 16,5 6-3-16,-3 6 7 15,-12 3-1-15,-13 9 3 16,-8 6 2-16,-6 2-2 15,-12 8 1-15,0 3 7 16,0 6 9-16,0 2-8 16,-3 0 1-16,-24 0-10 15,1 14 0-15,-10 18 3 16,-3 16 0-16,3 5 2 16,10 2-1-16,6 8 0 15,7-4 1-15,13-3-2 0,0-11-2 16,0-7-2-16,42-12 1 15,11-9-2-15,22-13 1 16,5-4-7-16,-42 0-41 16,-14-10-170-16</inkml:trace>
          <inkml:trace contextRef="#ctx0" brushRef="#br0" timeOffset="6881.1075">5562 3265 415 0,'3'0'233'16,"-3"0"-195"-16,0 0-19 16,0 0-4-16,3 0-13 15,6 2 0-15,-1 22-2 16,8 6 10-16,-8 2 0 16,7 4-3-16,-15-3-4 0,3 1 2 15,6-3-4 1,-3-7-1-16,0-5-4 0,0-19-49 15,3 0-465-15</inkml:trace>
          <inkml:trace contextRef="#ctx0" brushRef="#br0" timeOffset="7263.3769">6017 3243 487 0,'0'-2'179'0,"0"2"-169"16,0 0-5-16,3 0 0 15,-1 16 17-15,1 14-10 16,-3 2-6 0,0 5-2-1,-21 5 1 1,-17 4-5-16,14-30-4 15,4-5-108-15</inkml:trace>
          <inkml:trace contextRef="#ctx0" brushRef="#br0" timeOffset="7955.9049">6292 2909 619 0,'0'-12'83'15,"0"12"-64"-15,0 0 11 16,0 0-7-16,0 0-23 16,0 0-1-16,0 12 1 0,0 15 9 15,3 4 1-15,12 0-4 16,1-5-2-1,4-7-2-15,1-5-2 0,9-9 0 16,-1-5 3-16,7 0-3 16,5-14-2-16,-5-19-7 15,3-15-5-15,-19-4 1 16,-2-7 5-16,-15-8 4 16,-3 8-1-16,0 11 5 15,0 22 2-15,-11 16 16 16,-10 10 2-16,-3 0-10 15,3 18-7-15,10 32-2 0,-2 15 4 16,13 17 1-16,0 7 2 16,39 4 1-16,2 6-2 15,13-5-1-15,-15-6-2 16,-19-4-4-16,-20-11 2 16,0-1-1-16,-18-7 0 15,-23-9 2-15,-13-6-3 16,8-17 2-16,-5-15-1 15,-6-18-1-15,3 0 2 16,10-21-2-16,8-32-2 16,16-12-6-16,20-7 3 15,0 0-3-15,36 11-6 16,23 10-1-16,12 9-22 16,-44 36-74-16,3 6-470 15</inkml:trace>
          <inkml:trace contextRef="#ctx0" brushRef="#br0" timeOffset="8268.376">6953 3338 479 0,'5'0'130'0,"1"-4"-79"0,-6 4 10 16,0 0-10-16,0 0-21 15,0 0-15-15,9 6-12 16,-3 18 11-16,6 10-1 16,-6 7-8-16,-6 7-1 15,0 5-1-15,0 0-2 16,0 2-1-16,0-8 1 15,0-4-1-15,0-35-12 16,0-5-59-16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00:12.76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9961BE1-3C86-498E-80B6-2C8C825863E7}" emma:medium="tactile" emma:mode="ink">
          <msink:context xmlns:msink="http://schemas.microsoft.com/ink/2010/main" type="inkDrawing" rotatedBoundingBox="29516,8764 33043,7821 33061,7885 29533,8828" semanticType="underline" shapeName="Other"/>
        </emma:interpretation>
      </emma:emma>
    </inkml:annotationXML>
    <inkml:trace contextRef="#ctx0" brushRef="#br0">0 927 6 0,'27'-6'54'0,"-19"1"4"16,13 3 9-16,-3-7 0 16,12 7-22-16,-6-4-19 0,9-1-13 15,-1-3 14-15,3 4-9 16,4-2 25-16,0-3 6 15,-1 2-11-15,-2-1-5 16,-6-1 0-16,-4 3-7 16,-8-2-2-16,3 5-9 15,9-4-4-15,-6 1-4 16,9 2-6-16,5-1-1 16,1-1 4-16,2-4-4 15,1 3 3-15,-6 1 2 16,-3-1-2-16,-4 1 5 15,1 0-3-15,-4-2 2 16,2 2-2-16,-5 0-3 0,3 0 6 16,7-3-4-16,3 0-4 15,0 0 1-15,3 3-1 16,-1-2 4-16,-2 2-4 16,3-3 0-16,-8 3 0 15,0 0 0-15,2 0 1 16,-13 0-1-16,7 0 0 15,-4 1 1-15,4-5-1 16,-6 4 0-16,3-3 0 16,6 0 2-16,2 1-2 15,6-4 0-15,1 4 0 16,-3-4 2-16,2 4-2 0,-5-1 0 16,0 4 0-16,3-1 0 15,-12 0 0-15,2 2 0 16,1 1 0-16,-3-1 0 15,2 1 0-15,2-1 0 16,0-1 0-16,0-1 0 16,1 2 0-16,1-1 0 15,-1-5 0-15,2 4 0 16,2-3 0-16,-10 0 0 16,6 1 0-16,-1 0 0 15,0 1 0-15,3-1 0 16,2-1 0-16,-4 0 0 0,4 4 0 15,0-1 0 1,6 2 0-16,-8 2 0 0,2-2 0 16,0 0-2-16,-4 1 4 15,2 2-2-15,2 0 0 16,-4-2 0-16,1 2 0 16,-1-2 0-16,1-4 0 15,-4-1-2-15,2 2 2 16,-2-3 2-16,-2 3-2 15,-4 3 0-15,11-3 0 16,2 3 0-16,-2-7 0 16,8 2 0-16,-3 2 0 15,9-3 0-15,-13 1 0 0,7 2 0 16,-4 0 0 0,-4 0 0-16,-5 1 0 0,-3 3 0 15,2 0 0-15,-7-2 0 16,-4 0 0-16,1 1 0 15,-3 2 0-15,-3 0 0 16,0 1 0-16,2 2 0 16,2-3 0-16,2 1 0 15,3 2 0-15,0-4 0 16,2 4 0-16,-2 0 0 16,-4 0 0-16,1-2 0 15,-2 2 0-15,-5-4 0 16,-5 4 0-16,-3-1 0 15,0 1 1-15,0 0 1 0,0 0-2 16,0-3-14-16,0 0-68 16,0-1-473-16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00:07.16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E406145-EB9E-409E-BFCA-7A13621860C2}" emma:medium="tactile" emma:mode="ink">
          <msink:context xmlns:msink="http://schemas.microsoft.com/ink/2010/main" type="inkDrawing" rotatedBoundingBox="23608,8889 30126,6057 30175,6168 23656,9000" semanticType="callout" shapeName="Other">
            <msink:destinationLink direction="with" ref="{3BC31A7A-A469-44D9-9D76-0D21E0A565C0}"/>
          </msink:context>
        </emma:interpretation>
      </emma:emma>
    </inkml:annotationXML>
    <inkml:trace contextRef="#ctx0" brushRef="#br0">0 2834 60 0,'0'0'22'16,"0"0"-1"-16,0 0-10 15,0 0-4-15,0 0 1 16,0 0 17-16,3 0 28 16,-3 0 19-16,0 0-21 15,2 0-10-15,1 0-12 16,7 0-14-16,8 0 9 15,0-3 7-15,2-5-14 16,-2-3-14-16,3 1 0 16,-3-1 2-16,3 1 3 0,5-4 5 15,1 4 0-15,-1-4-11 16,8 0 8-16,-8 4-3 16,1-4 5-16,-3 1-2 15,-6-2-4-15,8-1 3 16,4-1-3-16,-4 4 3 15,7 2-5-15,-9 1-4 16,9-2 0-16,-12 5 0 16,2-4 2-16,-2 0-2 15,-1 3 2-15,1-6-2 16,7 5 2-16,-2-5 2 16,4 3-4-16,9-2 0 0,-10 0 0 15,6-1 0-15,4-2 0 16,-3 0 0-16,0-1 0 15,0 5 0-15,-1-7 2 16,1 3-2-16,-4-8 0 16,6 0-2-16,1 0 6 15,9-4-6-15,-4 2 4 16,7-1-2-16,-4 3 0 16,1 3-2-16,-6-1 2 15,-4 4-2-15,-2-1 4 16,0-3-2-16,3 1 4 15,2-3-4-15,10 3 0 16,-1-1 4-16,1 0-4 0,5 1-2 16,1 0 2-16,-1-1 2 15,1-1 0-15,-8 1 2 16,2 0 5-16,0 1 4 16,-7 3-5-16,0-2-3 15,5 3 2-15,-5 0 1 16,4-1-5-16,-7 4 0 15,3-2-2-15,5 0 2 16,-8-3-3-16,3 3 0 16,7 3 3-16,-4-3-3 15,4 6 2-15,0-2-2 16,-7 4 0-16,-3-2 0 0,1-1 1 16,-7 0-1-16,-1 0 2 15,1-1-2-15,-6-2 0 16,4-2 1-16,3-1-1 15,3 0 0-15,-1-5 0 16,1-2 1-16,2 3-1 16,1-1 0-16,-4 1 2 15,1 3-2-15,-6-1-2 16,0 2 2-16,-12 0 0 16,2 6 0-16,7-3 0 15,-9 0 0-15,8 0 0 16,4 1 0-16,3 1-1 15,5-5 2-15,-2 1-2 0,-1 0 2 16,1-2 2 0,-6-2-3-16,3-1-1 0,0-1 1 15,-10 2 0-15,10-3-2 16,0 2 2-16,5-5 0 16,3 5 0-16,4-4 0 15,-4 0-1-15,5 6 1 16,-8-4 0-16,-2 5 1 15,-4 0-1-15,-6-1 2 16,2 2-2-16,-2-2 0 16,1 3 0-16,6 3 0 15,2-3-2-15,1 2 2 16,8-2-1-16,4 3 1 16,2 2 0-16,-6 1 0 0,4 2 0 15,-7 2 1-15,2-2 1 16,-8 0-4-16,-6 0 4 15,4-2-2-15,0-6 0 16,0-1 0-16,5-4 0 16,-2 2 0-16,-4 0 1 15,-2 4-1-15,-4-4 0 16,2 2 0-16,-2 1 0 16,1 1 0-16,3 2 0 15,-7 2 0-15,7-1 0 16,-6 1 0-16,6-1 0 15,2-1 0-15,-6 2 0 16,4-2 0-16,0 3 0 0,-12-4 0 16,0 3 0-16,0-2 2 15,-1 0-2-15,-2 1 0 16,3 0 0-16,-1-2 0 16,11 3 0-16,-2-3 0 15,4 4-2-15,3 3 2 16,2-5 0-16,-5 7-1 15,-7-3-2-15,-5 2 3 16,-3 1 1-16,-3 0-1 16,3-2 2-16,-10 0-1 15,8 3-1-15,-1-8 2 16,3 4-1-16,2 1-1 0,1-2 0 16,2 1 0-16,1 3 0 15,1-4 3-15,-5 2-3 16,-2 1 0-16,0-2 3 15,-7 1-1-15,2-1 1 16,2 3-1-16,5-4 0 16,-2 1-2-16,-7 0 0 15,4-2 2-15,-2 1-2 16,-2 1 0-16,4 1 0 16,0 1 1-16,-7 1-1 15,-1 1 0-15,-4 4-1 16,0-2 1-16,0 2 3 15,-3-2-3-15,2 2 1 0,5 0-1 16,-7 0 0-16,0 0 0 16,0 0-3-16,0 0-16 15,0 0-126-15,0 0-332 16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00:14.390"/>
    </inkml:context>
    <inkml:brush xml:id="br0">
      <inkml:brushProperty name="width" value="0.05833" units="cm"/>
      <inkml:brushProperty name="height" value="0.05833" units="cm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433700B-1DBD-48E9-95AE-F193801673E8}" emma:medium="tactile" emma:mode="ink">
          <msink:context xmlns:msink="http://schemas.microsoft.com/ink/2010/main" type="writingRegion" rotatedBoundingBox="29271,7815 30929,7815 30929,9284 29271,9284"/>
        </emma:interpretation>
      </emma:emma>
    </inkml:annotationXML>
    <inkml:traceGroup>
      <inkml:annotationXML>
        <emma:emma xmlns:emma="http://www.w3.org/2003/04/emma" version="1.0">
          <emma:interpretation id="{B9C80E48-D999-4E71-BFA3-47E6AFB5F755}" emma:medium="tactile" emma:mode="ink">
            <msink:context xmlns:msink="http://schemas.microsoft.com/ink/2010/main" type="paragraph" rotatedBoundingBox="29271,7815 30929,7815 30929,9284 29271,92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3567CE-1323-4B41-8952-5A429CA9B251}" emma:medium="tactile" emma:mode="ink">
              <msink:context xmlns:msink="http://schemas.microsoft.com/ink/2010/main" type="line" rotatedBoundingBox="29271,7815 30929,7815 30929,9284 29271,9284"/>
            </emma:interpretation>
          </emma:emma>
        </inkml:annotationXML>
        <inkml:traceGroup>
          <inkml:annotationXML>
            <emma:emma xmlns:emma="http://www.w3.org/2003/04/emma" version="1.0">
              <emma:interpretation id="{8A324CD4-9E5A-4AEC-BC2F-19E9071FBB7C}" emma:medium="tactile" emma:mode="ink">
                <msink:context xmlns:msink="http://schemas.microsoft.com/ink/2010/main" type="inkWord" rotatedBoundingBox="29271,7815 30929,7815 30929,9284 29271,9284"/>
              </emma:interpretation>
              <emma:one-of disjunction-type="recognition" id="oneOf0">
                <emma:interpretation id="interp0" emma:lang="en-US" emma:confidence="0">
                  <emma:literal>"I</emma:literal>
                </emma:interpretation>
                <emma:interpretation id="interp1" emma:lang="en-US" emma:confidence="0">
                  <emma:literal>P</emma:literal>
                </emma:interpretation>
                <emma:interpretation id="interp2" emma:lang="en-US" emma:confidence="0">
                  <emma:literal>ps</emma:literal>
                </emma:interpretation>
                <emma:interpretation id="interp3" emma:lang="en-US" emma:confidence="0">
                  <emma:literal>"s</emma:literal>
                </emma:interpretation>
                <emma:interpretation id="interp4" emma:lang="en-US" emma:confidence="0">
                  <emma:literal>"D</emma:literal>
                </emma:interpretation>
              </emma:one-of>
            </emma:emma>
          </inkml:annotationXML>
          <inkml:trace contextRef="#ctx0" brushRef="#br0">22-5 313 0,'3'0'219'16,"-3"0"-161"-16,0 0-21 15,0 0-4-15,0 0-12 0,0 0-9 16,0 5-7-16,0 9-2 16,0 7 2-16,0 9 23 15,0 7-17-15,0 2-2 16,0 13-1-16,0-1 1 16,0 7-6-16,-5-3 2 15,-8 2-1-15,8-3-3 16,5-9-1-16,0-5 2 15,0-11-1-15,0-7-1 16,0-9 0-16,8-7-1 16,2-6-41-16,-8 0-158 15</inkml:trace>
          <inkml:trace contextRef="#ctx0" brushRef="#br0" timeOffset="412.2878">171-101 378 0,'44'-8'84'0,"-13"6"-50"16,-2 2 21-16,9 0-10 16,3 0 1-16,5 0-18 15,-2 0-11-15,7 0-2 16,-12 7-4-16,-10 4 0 16,-9-1-8-16,-7 1-3 15,-11 2-1-15,-2 4-1 16,0 4 2-16,0 0 12 15,-29 6 1-15,-19 0-1 16,-8-6-5-16,-1-5-1 16,1-5-4-16,6-3 0 15,-1-5-2-15,13-1-4 16,14-2-29-16,24 0-75 16,0 0-242-16</inkml:trace>
          <inkml:trace contextRef="#ctx0" brushRef="#br1" timeOffset="44576.0758">1437 1332 436 0,'-3'-6'146'16,"1"2"-117"-16,-1 2 11 15,3-2-1-15,-7 0-14 16,7-1 0-16,-3-7-5 16,1 4-3-16,-1-6 1 15,0-2-8-15,-7-2-4 16,2-6 6-16,-1 2-6 0,0-7-1 16,6 3-1-16,-3-9-1 15,6-3-2-15,0 3 1 16,0-2-2-16,0 1 0 15,0 3 1-15,0 1-1 16,0 6 0-16,9 4 0 16,0 5 0-16,0 6 0 15,-3 2-1-15,6-2-1 16,-6 6 1-16,6 2-2 16,2-2 3-16,4 5 0 15,-3 0-1-15,3 0 0 16,0 0 1-16,0 0 0 0,-1 0 0 15,-1 0 0 1,-3 0-1-16,0 0 1 0,-1 0 0 16,-9 0-2-16,3 0 1 15,3 8-1-15,-6 5 2 16,2 8-1-16,1 4 2 16,4 1-2-16,-8 4 1 15,4-1 0-15,1 0 2 16,-4 0-2-16,-3 3 0 15,0 0 1-15,0-2-1 16,0-1 0-16,0-3 0 16,0-4 0-16,0 3 0 15,-16-4 0-15,4 3 0 0,1-2 0 16,-4-5 0 0,9 0 1-16,-9-4-1 0,3-1 0 15,3-5 0-15,-3 1 1 16,4 3-1-16,-5-6 0 15,5 0 0-15,-2-2 1 16,8-1-1-16,-4-2 0 16,-3 0 0-16,-7 0 0 15,3 0 2-15,-15 0 0 16,5 0-2-16,-4-13 1 16,-3-8-1-16,4-9-4 15,-4 1-9-15,6-3-11 16,21 19-43-16,3 2-290 15</inkml:trace>
        </inkml:traceGroup>
      </inkml:traceGroup>
    </inkml:traceGroup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00:11.22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B7B49B8-2B2B-474D-B8B6-28178D122B06}" emma:medium="tactile" emma:mode="ink">
          <msink:context xmlns:msink="http://schemas.microsoft.com/ink/2010/main" type="writingRegion" rotatedBoundingBox="29605,8869 29502,8951 29428,8857 29530,8775"/>
        </emma:interpretation>
      </emma:emma>
    </inkml:annotationXML>
    <inkml:traceGroup>
      <inkml:annotationXML>
        <emma:emma xmlns:emma="http://www.w3.org/2003/04/emma" version="1.0">
          <emma:interpretation id="{04728C6C-52C4-4CD8-B590-D1CF5B8D4F87}" emma:medium="tactile" emma:mode="ink">
            <msink:context xmlns:msink="http://schemas.microsoft.com/ink/2010/main" type="paragraph" rotatedBoundingBox="29605,8869 29502,8951 29428,8857 29530,87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77C452-8B8A-457B-BFFE-16938D13C3D3}" emma:medium="tactile" emma:mode="ink">
              <msink:context xmlns:msink="http://schemas.microsoft.com/ink/2010/main" type="line" rotatedBoundingBox="29605,8869 29502,8951 29428,8857 29530,8775"/>
            </emma:interpretation>
          </emma:emma>
        </inkml:annotationXML>
        <inkml:traceGroup>
          <inkml:annotationXML>
            <emma:emma xmlns:emma="http://www.w3.org/2003/04/emma" version="1.0">
              <emma:interpretation id="{B94C1E67-BE19-4DA0-A211-234F331CA765}" emma:medium="tactile" emma:mode="ink">
                <msink:context xmlns:msink="http://schemas.microsoft.com/ink/2010/main" type="inkWord" rotatedBoundingBox="29605,8869 29502,8951 29428,8857 29530,8775"/>
              </emma:interpretation>
              <emma:one-of disjunction-type="recognition" id="oneOf0">
                <emma:interpretation id="interp0" emma:lang="en-US" emma:confidence="0">
                  <emma:literal>p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D</emma:literal>
                </emma:interpretation>
                <emma:interpretation id="interp3" emma:lang="en-US" emma:confidence="0">
                  <emma:literal>P</emma:literal>
                </emma:interpretation>
                <emma:interpretation id="interp4" emma:lang="en-US" emma:confidence="0">
                  <emma:literal>X</emma:literal>
                </emma:interpretation>
              </emma:one-of>
            </emma:emma>
          </inkml:annotationXML>
          <inkml:trace contextRef="#ctx0" brushRef="#br0">42 7 21 0,'53'2'47'0,"-40"-2"-8"0,-10 0-21 0,-1 0 0 0,-2 5-14 15,0 6 6-15,0 1-10 16,0-2 0-16,-2-1 14 16,-14 1-7-16,-1-5-3 15,-1 0-1-15,7-5-3 16,-7 0 0-16,3 0-10 15,9 0 6-15,-4 0 4 16,10-3 0-16,0-8 0 16,0-3-17-16,0 4-5 15,0 0-10-15,16-4 32 0,4 7 14 16,1 1 11 0,0 6 1-16,-9 0-16 0,-4 0 15 15,2 0-15-15,-10 0-6 16,0 3 16-16,0 7 1 15,0 4 0-15,0-1 0 16,0 1 8-16,-3-1 8 16,-12-2-22-16,3-4-6 15,3 3-2-15,-6-9-7 16,10-1 3-16,-5 0-3 16,4 0 0-16,6 0-26 15,0-5-46-15,0-11 21 16,0 6-40-16,0 0-20 15</inkml:trace>
          <inkml:trace contextRef="#ctx0" brushRef="#br0" timeOffset="-493.8481">42 7 546 0,'9'-6'42'15,"-6"6"-29"-15,0 0 5 16,-3 0 1-16,0 0-9 0,3 0-8 16,-3 0-1-16,0 0-1 15,0 0 0-15,0 0-1 16,0 0-1-16,0 0-4 16,0 0 6-16,0 0-6 15,0 0-11-15,-9 0-3 16,-9 0-45-16,1 0-57 15,11 0 7-15,-4 0-21 16,10 0 61-16,0 0 39 16,0 0 28-16,3-5 1 15,12 2 7-15,3 3 0 16,-3 0 4-16,-9 0 3 0,-1 0-3 16,2 0 14-16,-1 0-4 15,-1 0-14-15,-5 8 0 16,0-5-25-16,0-3-32 15</inkml:trace>
          <inkml:trace contextRef="#ctx0" brushRef="#br0" timeOffset="-364.2623">42 7 21 0</inkml:trace>
        </inkml:traceGroup>
      </inkml:traceGroup>
    </inkml:traceGroup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00:13.51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1CB6A66-244D-4C5A-AF72-2B9E6FCF6253}" emma:medium="tactile" emma:mode="ink">
          <msink:context xmlns:msink="http://schemas.microsoft.com/ink/2010/main" type="inkDrawing" rotatedBoundingBox="32791,7539 33191,7867 32930,8184 32531,7856" shapeName="Other"/>
        </emma:interpretation>
      </emma:emma>
    </inkml:annotationXML>
    <inkml:trace contextRef="#ctx0" brushRef="#br0">3459-309 132 0,'0'9'25'0,"0"-1"21"15,0 4 20-15,0-1-16 16,10 2-6-16,-2-5-10 16,5 3-13-16,-2-1-15 15,7 1 3-15,9 2 0 16,-6-2 5-16,5 3 6 16,4-2-9-16,-4 2-5 15,5-4-3-15,-5 1-1 16,-5-3 6-16,-1-2-6 15,1 2-2-15,-3-3 3 16,0 3 2-16,0-2 3 16,0-1-3-16,2 3 0 15,-2-6-5-15,-5 1 8 0,-5 0-8 16,2-3 4 0,-10 0 1-16,0 0 12 0,0 0 18 15,0 0 2-15,0 0-6 16,0 0-16-16,0 0-14 15,0 0-1-15,0 0 0 16,0 0 0-16,0 3 0 16,0-1 0-16,0 6-1 15,0 6 1-15,-18 2 0 16,-10 3 9-16,-4 2-6 16,-1 3 1-16,-3 3 3 15,10-3-7-15,-7 0 2 16,10-3-2-16,-2 3 1 15,4-8 0-15,10 1 1 0,-1-5-2 16,6-3-9-16,6-9-86 16,0 0-254-16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8:36.74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DCC1AC0-90F7-4AC1-BA19-8859AC2F04D1}" emma:medium="tactile" emma:mode="ink">
          <msink:context xmlns:msink="http://schemas.microsoft.com/ink/2010/main" type="inkDrawing" rotatedBoundingBox="22881,7059 23421,6542 23468,6592 22929,7108" semanticType="callout" shapeName="Other">
            <msink:sourceLink direction="with" ref="{44AC53F5-683E-492B-A8D2-59808DB3B3EA}"/>
          </msink:context>
        </emma:interpretation>
      </emma:emma>
    </inkml:annotationXML>
    <inkml:trace contextRef="#ctx0" brushRef="#br0">5169-252 60 0,'-18'11'47'0,"8"-9"-4"0,2 4 7 16,5-2-2-16,-12-4 1 15,10 1 3-15,-10-1-7 16,-3 7-15-16,2 0-9 15,-1 1-10-15,-1 2-5 16,0 1-3-16,-3 5-3 16,0 0 3-16,3 3-3 15,1 0 5-15,6 0-5 16,-5-1 3-16,-2 1-6 16,6-1 3-16,4 1 0 15,-2-5 0-15,2 2 6 0,-5-1-3 16,2 1-1-16,-6 1 4 15,-1-1-6-15,-3-2 6 16,3-2-6-16,0 4 0 16,0-2 0-16,-2-1 0 15,4 3 0-15,1-2 0 16,7-1 0-16,-4 0 0 16,6-4 0-16,-4 1 0 15,8-3 0-15,-1 0-3 16,3-2-20-16,0 3-23 15,-3 0-19-15,3-8-25 16,-3 0-83-16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9:40.873"/>
    </inkml:context>
    <inkml:brush xml:id="br0">
      <inkml:brushProperty name="width" value="0.05833" units="cm"/>
      <inkml:brushProperty name="height" value="0.05833" units="cm"/>
    </inkml:brush>
  </inkml:definitions>
  <inkml:traceGroup>
    <inkml:annotationXML>
      <emma:emma xmlns:emma="http://www.w3.org/2003/04/emma" version="1.0">
        <emma:interpretation id="{DF27FAF2-F5F8-4E25-889A-677033944588}" emma:medium="tactile" emma:mode="ink">
          <msink:context xmlns:msink="http://schemas.microsoft.com/ink/2010/main" type="inkDrawing" rotatedBoundingBox="16462,8628 16905,8134 16930,8156 16487,8650" semanticType="strikethrough" shapeName="Other">
            <msink:sourceLink direction="with" ref="{E5BB2417-02B6-4EC3-A149-D1BCD3BF4D12}"/>
          </msink:context>
        </emma:interpretation>
      </emma:emma>
    </inkml:annotationXML>
    <inkml:trace contextRef="#ctx0" brushRef="#br0">1362-841 262 969,'5'-2'-7'16,"-3"-6"7"-1,1 4 0-15,0-2 7 0,7 0-3 16,-8 4-1-16,7-3-3 16,0-1-3-16,-3 1-11 15,9-6-46-15,-3 2 4 16,-3 0 49-16,6-5 3 15,-7 1 4-15,4-1 0 16,-3 6 0-16,0 0 0 16,-6 2 7-16,-3 2 4 15,3 1-11-15,7-1 0 16,-5 0 0-16,-2-2 4 16,6 1-1-16,0-3 12 0,-7 0 5 15,8-1 16-15,-10 5-12 16,3-3-17-16,0 3 10 15,-3 0-14-15,0 0-3 16,2-2 0-16,1 1-6 16,10 0-8-16,-11 0-4 15,11-4-20-15,-8 3 27 16,-2 2 11-16,7-1 7 16,-8-1 11-16,1 2 6 15,-3-2-6-15,0 3-4 16,3-3-14-16,0 1 3 15,6-5 4-15,-3 0-7 0,-1 3 3 16,8-3-3-16,-8 2 4 16,8-3-4-16,-11 3 0 15,4 0 0-15,6 0 0 16,-12 0 0-16,6 2 3 16,3 2-3-16,-6-1-3 15,0 2 3-15,0-1 0 16,-1 2 3-16,5-3-3 15,-1-1 3-15,-3 1 5 16,6-1-2-16,-3 4-6 16,-6-3 3-16,5 1-3 15,-2-2 7-15,7 0-7 16,-8 2 0-16,4-4 0 0,4 3 0 16,-2 3 0-16,4-4 0 15,-6 1 0-15,6 5-4 16,-9-2 1-16,-3 2 3 15,0 0-17-15,0 0-3 16,0 0-8-16,0 0 28 16,0 0-10-16,0 0-56 15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9:19.07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7917B6C-FA6F-44F2-9138-28FCDBE281B9}" emma:medium="tactile" emma:mode="ink">
          <msink:context xmlns:msink="http://schemas.microsoft.com/ink/2010/main" type="inkDrawing" rotatedBoundingBox="9508,14388 9974,13999 9992,14022 9527,14410" semanticType="strikethrough" shapeName="Other">
            <msink:sourceLink direction="with" ref="{2324E734-77BD-4267-B678-AA454361CF20}"/>
          </msink:context>
        </emma:interpretation>
      </emma:emma>
    </inkml:annotationXML>
    <inkml:trace contextRef="#ctx0" brushRef="#br0">266 5 93 0,'3'-3'21'0,"-3"3"-14"15,3 0-3-15,3-2 0 0,-3 2 3 16,0 0 11-16,0-4-11 16,2 2 0-16,8-2 3 15,-8 0 1-15,7 2 3 16,-6-2-10-16,6 3-1 15,-6-6-3-15,4 2 11 16,-5-3-4-16,1 3 6 16,9-6-9-16,-10 1-1 15,10-2-3-15,1 3-3 16,-8 1 3-16,7-1 0 0,-5 1 3 16,-5-3-3-16,-2 4 0 15,9-5 0-15,-3 2 0 16,3-1 0-16,3 1 0 15,-4-6-3-15,10 0-1 16,0-6-13-16,6 3-15 16,-9 1 25-16,3-1 4 15,-3 3 3-15,0 2 0 16,2 0 0-16,-9 4 0 16,7-3 0-16,7 2-4 15,-22 9-38-15,2-3-26 16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9:49.95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5F1F4DC-988E-4970-81DB-2F20DC9A6F97}" emma:medium="tactile" emma:mode="ink">
          <msink:context xmlns:msink="http://schemas.microsoft.com/ink/2010/main" type="inkDrawing" rotatedBoundingBox="9229,15064 9346,15585 9325,15590 9208,15069" semanticType="callout" shapeName="Other">
            <msink:sourceLink direction="with" ref="{E01D7CE0-891C-4ED5-876B-22CE507F473B}"/>
          </msink:context>
        </emma:interpretation>
      </emma:emma>
    </inkml:annotationXML>
    <inkml:trace contextRef="#ctx0" brushRef="#br0">-28 684 596 0,'0'0'77'0,"0"0"-45"15,0 0-21-15,0 0 0 16,0 0 2-16,0 0-5 16,0 5-3-16,0 3-3 15,0 11 3-15,9 8 7 16,6 2 4-16,0 9-4 0,-4 1-6 15,1 5-3-15,-6 4-1 16,6 1 0-16,-6 0-2 16,-6-6 1-16,5-5 0 15,5-9-1-15,-4-7 0 16,-4-7 0-16,8-4-1 16,-7-5-6-16,-1-6-26 15,-2 0-36-15,0 0-117 16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9:50.41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01D7CE0-891C-4ED5-876B-22CE507F473B}" emma:medium="tactile" emma:mode="ink">
          <msink:context xmlns:msink="http://schemas.microsoft.com/ink/2010/main" type="inkDrawing" rotatedBoundingBox="9211,15009 9660,14969 9685,15250 9236,15289" shapeName="Other">
            <msink:destinationLink direction="with" ref="{D5F1F4DC-988E-4970-81DB-2F20DC9A6F97}"/>
          </msink:context>
        </emma:interpretation>
      </emma:emma>
    </inkml:annotationXML>
    <inkml:trace contextRef="#ctx0" brushRef="#br0">-25 695 482 0,'0'-6'76'0,"0"3"-73"16,0-4-3-16,0-1 0 16,21-6 18-16,5-2 6 15,7 2-6-15,-7 7 5 16,10-1 1-16,0 8-2 15,3 0-6-15,9 0-5 0,-4 0 1 16,-3 0-5-16,-5 8-2 16,-10 8-2-16,-1 3-1 15,-17-3 1-15,-2-1-1 16,-6 4 1-16,0 3 6 16,0-1 1-16,-8 3 2 15,-25 0-5-15,-3 0-5 16,-6-3 0-16,-11 1 0 15,6-6-1-15,-4-6 0 16,12-4 0-16,10-6-1 16,14 0-1-16,5 0-13 15,10-30-42-15,0 6-71 0,0 0-476 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7:13.65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79BB478-4A9B-4144-A302-AC45ACF86B86}" emma:medium="tactile" emma:mode="ink">
          <msink:context xmlns:msink="http://schemas.microsoft.com/ink/2010/main" type="writingRegion" rotatedBoundingBox="7797,10225 8427,10225 8427,10723 7797,10723"/>
        </emma:interpretation>
      </emma:emma>
    </inkml:annotationXML>
    <inkml:traceGroup>
      <inkml:annotationXML>
        <emma:emma xmlns:emma="http://www.w3.org/2003/04/emma" version="1.0">
          <emma:interpretation id="{9159EFCE-A746-4901-A374-596F629976D4}" emma:medium="tactile" emma:mode="ink">
            <msink:context xmlns:msink="http://schemas.microsoft.com/ink/2010/main" type="paragraph" rotatedBoundingBox="7797,10225 8427,10225 8427,10723 7797,107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DE959F-85DC-45A1-A678-55F79CDC5908}" emma:medium="tactile" emma:mode="ink">
              <msink:context xmlns:msink="http://schemas.microsoft.com/ink/2010/main" type="line" rotatedBoundingBox="7797,10225 8427,10225 8427,10723 7797,10723"/>
            </emma:interpretation>
          </emma:emma>
        </inkml:annotationXML>
        <inkml:traceGroup>
          <inkml:annotationXML>
            <emma:emma xmlns:emma="http://www.w3.org/2003/04/emma" version="1.0">
              <emma:interpretation id="{9F7C1916-33AA-4C9A-B71B-D11A82DA7D72}" emma:medium="tactile" emma:mode="ink">
                <msink:context xmlns:msink="http://schemas.microsoft.com/ink/2010/main" type="inkWord" rotatedBoundingBox="7797,10225 8427,10225 8427,10723 7797,10723">
                  <msink:destinationLink direction="with" ref="{D429A540-D7D8-4A3C-A76F-F5C98F729999}"/>
                </msink:context>
              </emma:interpretation>
              <emma:one-of disjunction-type="recognition" id="oneOf0">
                <emma:interpretation id="interp0" emma:lang="en-US" emma:confidence="1">
                  <emma:literal>L</emma:literal>
                </emma:interpretation>
                <emma:interpretation id="interp1" emma:lang="en-US" emma:confidence="0">
                  <emma:literal>z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&lt;</emma:literal>
                </emma:interpretation>
                <emma:interpretation id="interp4" emma:lang="en-US" emma:confidence="0">
                  <emma:literal>2</emma:literal>
                </emma:interpretation>
              </emma:one-of>
            </emma:emma>
          </inkml:annotationXML>
          <inkml:trace contextRef="#ctx0" brushRef="#br0">2650 636 269 0,'-3'6'170'0,"3"-2"-133"16,-2-4 21-16,2 1 2 15,0-1-38-15,0 0-19 16,0 4-3-16,0-1-2 16,0-2 2-16,0 1 0 15,0-2 4-15,-3 4 4 16,0-4 13-16,3 2-1 15,0 0 3-15,-7 4-7 16,5 0-8-16,2-1 5 16,-3 1-8-16,0 1-4 15,0 4-1-15,-6-3 2 16,6 6-1-16,-5-1-1 0,-8 3 1 16,4 0-1-16,1 2 1 15,-4-4 1-15,2 2-2 16,8-1 1-16,-7-5-1 15,6 5 0-15,0-2 0 16,-3 4 0-16,3-2 0 16,-3-3 0-16,6-2 0 15,3-2 0-15,-3-5 0 16,3-3 1-16,-3 0-1 16,3 0 1-16,0 3 1 15,0-3-2-15,0 0 0 16,0 2 0-16,-2 4-2 15,-1-1 1-15,3 3 1 0,0 0-1 16,0-6 0-16,0 4 1 16,0-6 0-16,0 0-2 15,0 0 1-15,0 0 1 16,0 0 0-16,0 0 1 16,0 2-1-16,0 2 0 15,0-2 0-15,0 3 1 16,0 1-1-16,0-1 0 15,0 1 0-15,0-1 1 16,0 3-1-16,0 0 1 16,0 0-1-16,0 0 1 15,0-3-1-15,0 1 0 16,0-1 0-16,0 0 3 0,0 1-3 16,0-4 0-16,0-2 0 15,0 3 0-15,0-3 0 16,0 0 0-16,0 0 0 15,0 3 0-15,0-3 0 16,0 0 0-16,0 0 0 16,-7 2 0-16,7 3 0 15,-3 2 0-15,0-4 0 16,-2 5 1-16,-5 2-1 16,8-3 0-16,-4-1 1 15,-4-4-1-15,10 1 0 16,0-3 0-16,0 0-2 0,0 0 0 15,0 0-1-15,0 0-1 16,0 0 0-16,0 0 4 16,0 0 0-16,0 0 3 15,0 0-2-15,0 0 0 16,0 0 0-16,0 0-1 16,0 0-2-16,0 0 2 15,0 0 1-15,0-3-1 16,10-5 1-16,-4 8-1 15,-4-2 0-15,-2 2 0 16,3-3 0-16,4 3 0 16,-4-2-1-16,-1-2 2 15,1 4-1-15,-3 0 0 16,0 0 1-16,0 0 1 16,0 0-1-16,0 0 0 0,0 0 2 15,0 0-2-15,0 0-1 16,0 0-1-16,0 0 1 15,0 0-4-15,0 0 3 16,0 0-2-16,3 0 3 16,7 0 1-16,-5 0-1 15,-2 0 0-15,0 0 0 16,6 0 0-16,-3 0 0 16,6 0 0-16,-3 0 0 15,6 0 0-15,0 0 0 0,3 0 0 16,-7 0 0-1,4 0 0-15,3 0 1 0,-3 0-1 16,-7 0 0-16,7 0 0 16,6 0 0-16,-3 0 0 15,3 0 0-15,-1 0 0 16,8 0 0-16,-5 0 0 16,1 0 0-16,-4 0 1 15,1 0-1-15,4 0 0 16,-7 0 0-16,-4 0 0 15,1 0 0-15,3 0 0 16,-13 0 1-16,8 0-1 16,-1 0 0-16,-4 0-1 15,-5 0 0-15,7 0 1 0,-8 0 2 16,1 0-2-16,0 0-1 16,-3 0 1-16,0 0 1 15,0 0-1-15,3 0 0 16,6-2-1-16,-3 2 1 15,9-4 0-15,-9 3-1 16,6 1 1-16,-7-3 0 16,-2 3 0-16,-3 0-7 15,0 0-27-15,0 0-223 16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01:08.11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1C506F8-0F34-4BDC-81C7-F228DFAB85ED}" emma:medium="tactile" emma:mode="ink">
          <msink:context xmlns:msink="http://schemas.microsoft.com/ink/2010/main" type="inkDrawing" rotatedBoundingBox="10728,6694 11461,6803 11385,7315 10652,7206" semanticType="callout" shapeName="Other">
            <msink:sourceLink direction="with" ref="{4350200B-805E-4451-8DC6-A4768078657C}"/>
          </msink:context>
        </emma:interpretation>
      </emma:emma>
    </inkml:annotationXML>
    <inkml:trace contextRef="#ctx0" brushRef="#br0">91 413 13 0,'0'0'432'0,"0"-5"-390"16,-3-1 3-16,-7 2 5 16,5-8 2-16,-8 5-11 15,11-3-26-15,-7 4-4 16,0-2 3-16,3 2-7 15,-3-2 0-15,3 1-1 16,1-7-3-16,2 4-1 0,-7-7 1 16,10-1 0-16,0 0 1 15,0-5-4-15,0 2 1 16,0-2-1-16,15-5 0 16,6 1 0-16,0-1 0 15,9 3 0-15,-4 2 0 16,4 3 0-16,-1 7-1 15,4 3 0-15,3 4 1 16,-7 0 0-16,4 6-1 16,-9 0 1-16,-4 0-3 15,-2 0 1-15,-3 6 1 16,-9 15 1-16,1 7-1 0,-7 9-2 16,0 5 3-16,0 6 5 15,-15 4 0-15,-6-4-2 16,0 1-1-16,-6-5-1 15,9-10 4-15,4-2-4 16,2-7-1-16,6-4 0 16,-1-8 0-16,7-7 0 15,0-6-1-15,0 0 1 16,0 0-3-16,13 0 3 16,28-14 3-16,18-10 1 15,13-3-3-15,-3 6 0 16,-2-1 0-16,2 5-2 15,-7 7-3-15,-46 6-41 0,-14 4-115 16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01:06.27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DB90E18-2D8F-4603-BD38-F539C5133FE1}" emma:medium="tactile" emma:mode="ink">
          <msink:context xmlns:msink="http://schemas.microsoft.com/ink/2010/main" type="writingRegion" rotatedBoundingBox="15002,10891 15442,10891 15442,11656 15002,11656"/>
        </emma:interpretation>
      </emma:emma>
    </inkml:annotationXML>
    <inkml:traceGroup>
      <inkml:annotationXML>
        <emma:emma xmlns:emma="http://www.w3.org/2003/04/emma" version="1.0">
          <emma:interpretation id="{682F67E6-B10B-4290-9C06-D6FDED57783D}" emma:medium="tactile" emma:mode="ink">
            <msink:context xmlns:msink="http://schemas.microsoft.com/ink/2010/main" type="paragraph" rotatedBoundingBox="15002,10891 15442,10891 15442,11656 15002,116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4AF2F5-1A27-42A6-BC42-AFC2B36B6EB1}" emma:medium="tactile" emma:mode="ink">
              <msink:context xmlns:msink="http://schemas.microsoft.com/ink/2010/main" type="line" rotatedBoundingBox="15002,10891 15442,10891 15442,11656 15002,11656"/>
            </emma:interpretation>
          </emma:emma>
        </inkml:annotationXML>
        <inkml:traceGroup>
          <inkml:annotationXML>
            <emma:emma xmlns:emma="http://www.w3.org/2003/04/emma" version="1.0">
              <emma:interpretation id="{22C4205C-1E44-43FC-A365-45E0B87CB078}" emma:medium="tactile" emma:mode="ink">
                <msink:context xmlns:msink="http://schemas.microsoft.com/ink/2010/main" type="inkWord" rotatedBoundingBox="15002,10891 15442,10891 15442,11656 15002,11656"/>
              </emma:interpretation>
              <emma:one-of disjunction-type="recognition" id="oneOf0">
                <emma:interpretation id="interp0" emma:lang="en-US" emma:confidence="0">
                  <emma:literal>2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Z</emma:literal>
                </emma:interpretation>
                <emma:interpretation id="interp4" emma:lang="en-US" emma:confidence="0">
                  <emma:literal>[</emma:literal>
                </emma:interpretation>
              </emma:one-of>
            </emma:emma>
          </inkml:annotationXML>
          <inkml:trace contextRef="#ctx0" brushRef="#br0">58 153 617 0,'-20'0'86'16,"4"0"-63"-16,11 0 4 16,-7 0-6-16,9 0-8 15,0 0-10-15,3 0-1 16,0 0-2-16,0 0 2 16,0 0-2-16,0 0 0 15,0 0 1-15,0 0 0 16,0 0 5-16,0 0 1 15,0-8 0-15,0-13 2 0,3-3-6 16,12 2-2 0,0 1 0-16,-7 5-1 0,8 3-1 15,-11 4 1-15,7 1 1 16,-6 3-1-16,4 2 1 16,-5 0-1-16,-5 3 0 15,3 0-1-15,2 0-2 16,8 3 1-16,7 24 2 15,-2 8 1-15,3 10 2 16,-3 7-1-16,-3 4 0 16,-9 7-1-16,-4 1 0 15,5 1 2-15,-7-4-3 16,0-10 0-16,0-6 1 16,0-5 0-16,0-5 0 15,0-8-1-15,0-6 0 0,0-8 0 16,0-7 0-16,0-1 0 15,0-1 0-15,0-2 2 16,-7 4-1-16,-11 4 1 16,-5 1-1-16,2-3-1 15,9-1 0-15,6-4 0 16,6-3 0-16,0 0 0 16,0 0-2-16,0 0-2 15,0 0 0-15,0 0 2 16,21 0 2-16,12 0 2 15,6 0-2-15,2 0 1 16,7 0-1-16,-1-3-1 0,4-2-11 16,-40 3-23-16,2-1-136 15</inkml:trace>
        </inkml:traceGroup>
      </inkml:traceGroup>
    </inkml:traceGroup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01:00.64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29AF47C-ACDC-47FE-BC88-5764CC66D539}" emma:medium="tactile" emma:mode="ink">
          <msink:context xmlns:msink="http://schemas.microsoft.com/ink/2010/main" type="writingRegion" rotatedBoundingBox="25896,8354 26160,8354 26160,8833 25896,8833"/>
        </emma:interpretation>
      </emma:emma>
    </inkml:annotationXML>
    <inkml:traceGroup>
      <inkml:annotationXML>
        <emma:emma xmlns:emma="http://www.w3.org/2003/04/emma" version="1.0">
          <emma:interpretation id="{E85337AC-775A-46FA-84BB-5E6CE34BDE85}" emma:medium="tactile" emma:mode="ink">
            <msink:context xmlns:msink="http://schemas.microsoft.com/ink/2010/main" type="paragraph" rotatedBoundingBox="25896,8354 26160,8354 26160,8833 25896,88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F6DD9E-D8BF-4D93-A7C5-9357839642E6}" emma:medium="tactile" emma:mode="ink">
              <msink:context xmlns:msink="http://schemas.microsoft.com/ink/2010/main" type="line" rotatedBoundingBox="25896,8354 26160,8354 26160,8833 25896,8833"/>
            </emma:interpretation>
          </emma:emma>
        </inkml:annotationXML>
        <inkml:traceGroup>
          <inkml:annotationXML>
            <emma:emma xmlns:emma="http://www.w3.org/2003/04/emma" version="1.0">
              <emma:interpretation id="{CE65A988-6330-4CEF-8CDE-77BD413CDB89}" emma:medium="tactile" emma:mode="ink">
                <msink:context xmlns:msink="http://schemas.microsoft.com/ink/2010/main" type="inkWord" rotatedBoundingBox="25896,8354 26160,8354 26160,8833 25896,8833"/>
              </emma:interpretation>
              <emma:one-of disjunction-type="recognition" id="oneOf0">
                <emma:interpretation id="interp0" emma:lang="en-US" emma:confidence="0">
                  <emma:literal>I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[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17 147 433 0,'5'-8'140'0,"-5"3"-77"15,0 1-13 1,0-3-15-16,0 2-14 0,0 0-7 16,0 2-2-16,0 0-3 15,0 0 0-15,0 1-5 16,0-1-2-16,0-6 2 16,0 1 2-16,10-3-2 15,-7-6 3-15,5 0-2 16,1 7-3-16,-3-1 1 15,-3 7 0-15,0-2-2 16,3 3 2-16,-3 0-2 16,-3 3 0-16,0 0-1 15,0 0 0-15,0 0 0 0,0 0-1 16,0 0-1 0,3 0-1-16,2 13 2 0,5 11 1 15,-4 6-2-15,-4 5 2 16,1 2 4-16,-3 1-2 15,0-2 0-15,0 2-1 16,0-3-1-16,0-5 1 16,0-1 0-16,0-8-1 15,0-1 0-15,0-6 0 16,0-2 0-16,0-4 1 16,0-3-1-16,0 0 1 15,0-5-1-15,0 4 0 16,0-4 2-16,0 0-2 15,0 2 1-15,-3 1 0 0,-8-1 2 16,-4 2-3-16,-3-2 1 16,3-2-1-16,0 2 0 15,4 2 1-15,1-2-1 16,8 0-1-16,-1-2 1 16,3 4-1-16,0-2-3 15,0 0-2-15,3 4 0 16,30-1 6-16,5-2 2 15,1-3-1-15,8 0-1 16,1 0-3-16,-7 0-18 0,-28 0-29 16,-11 0-131-1</inkml:trace>
        </inkml:traceGroup>
      </inkml:traceGroup>
    </inkml:traceGroup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01:21.10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DFCE028-D4EB-4905-8ED6-A6D58DF72471}" emma:medium="tactile" emma:mode="ink">
          <msink:context xmlns:msink="http://schemas.microsoft.com/ink/2010/main" type="inkDrawing" rotatedBoundingBox="23071,9785 26046,18425 25431,18637 22455,9997" semanticType="callout" shapeName="Other">
            <msink:sourceLink direction="with" ref="{3C26CAF2-CA20-4057-942E-80F900F6560D}"/>
          </msink:context>
        </emma:interpretation>
      </emma:emma>
    </inkml:annotationXML>
    <inkml:trace contextRef="#ctx0" brushRef="#br0">192 105 24 0,'-6'-13'44'16,"6"5"80"-16,0 2-88 0,-2-1 19 15,-5 3-25-15,4-1-13 16,-2 0 5-16,-1 0-11 16,-9 0 4-16,0-3-12 15,-3 0 16-15,0 2-1 16,0-2 15-16,0 5-22 15,10 1-8-15,-7-1-3 16,12 3 0-16,0 0 0 16,0 0 3-16,3 0-3 15,0 0 8-15,0 0 22 16,0 0 1-16,0 0-22 16,0 0-4-16,0 0-5 15,0 0 0-15,0 0-5 0,0 0 3 16,-7 0 2-16,5 0 0 15,2 0-2-15,-3 0 2 16,0 0 0-16,3 0 7 16,-3 0-7-16,-3 3 2 15,6 10-2-15,0 2 0 16,0 2-5-16,0 4 5 16,0 0 3-16,0 4 4 15,9 5 0-15,-3-1 0 16,6 3 2-16,-6 0-6 15,-1 5 1-15,5-2 0 16,-7 0-2-16,-1-3-2 0,-2-1 2 16,0-1 3-16,10-1 1 15,-5-4-4-15,-2-1 2 16,3-6-4-16,3 4 2 16,-6-3 1-16,3 4-2 15,3 2 1-15,-3 5 4 16,9 4 2-16,-7 1-3 15,5 5 5-15,5-2-7 16,-3 0 2-16,-4-2 0 16,1-4-5-16,-4 0 2 15,2-5 0-15,-2-3-1 16,2-3 1-16,-2 0-4 16,5-1 2-16,-8 4 0 0,10-1 2 15,0 7 0 1,-4-1 6-16,2 7-3 0,2-5-4 15,3-1 4-15,-10-2-1 16,5-3-4-16,-8-2 3 16,8-4-1-16,-11-2-1 15,4-1-1-15,6 0 2 16,-12 0-1-16,3 1-1 16,0-2 1-16,-3 2 2 15,0 1-1-15,0 1-1 16,0 3 3-16,0 1-4 15,2 1 3-15,8 0-2 0,-7-2 0 16,-3-1-1 0,5 0 0-16,-2-2 2 0,4 0-2 15,-7-2 0-15,3-2 0 16,-3-4 0-16,0 2 0 16,0 3 2-16,0 3-2 15,0-3 2-15,0 0 0 16,0-3-1-16,0 4-1 15,3-4 0-15,-3 3 2 16,5 0-2-16,2 3 0 16,-4 0 0-16,-3-1 1 15,2 4-1-15,1-1 2 16,0-3 0-16,-3 2-2 16,3-2 1-16,4-2-1 15,-5 2-1-15,1-2 1 0,3 1 0 16,3 2 0-16,6-2-2 15,-4 3 1-15,5 2 1 16,2-1 5-16,2 0-3 16,-2-2 0-16,-3 0 1 15,-6-2-1-15,3-2-2 16,-7 0 3-16,8 2-1 16,-8-1-2-16,11-1 0 15,-8-1 1-15,4 2-1 16,6 0 0-16,-10 1 0 15,8-2 0-15,-1 2 1 16,3-5-1-16,-3 5 1 16,-7-1-1-16,7 2 1 0,-9 4 0 15,6-3-1-15,6 3 1 16,-10-5-1-16,5 0 1 16,-5 1-1-16,4-2 0 15,-6-2 0-15,4-1-1 16,-8 2 0-16,1-2 1 15,3 5 0-15,0-2 1 16,-3 3-1-16,3 1 1 16,-1 2-1-16,5 3 2 15,-7-2-2-15,9-1 0 16,-9-3 1-16,0-3 0 16,2-1-1-16,2 2 0 0,-4-2 0 15,-3 1-1-15,0 4 1 16,0-5 0-16,2 5 1 15,-2-2-1-15,0-2 0 16,6 2 1-16,-3 0-1 16,6 5 1-16,-6 2-1 15,10-2-1-15,-8 1 1 16,1 3 1-16,6-1-1 16,-4 3-1-16,5-1 1 15,2 4-1-15,-4-3 1 16,1 1 0-16,1-1 0 15,-8-5 1-15,1 2-1 0,6-2 3 16,-12 1-3 0,6-1 1-16,3-3-1 0,-3 1 0 15,2-3 0-15,4 1-1 16,4 5-1-16,-5-1 1 16,1 1 2-16,3 1 0 15,-9-5-1-15,6 1 1 16,-9-1-1-16,2-2 0 15,-2 0 1-15,4-3-1 16,-4-1 0-16,-1-1 0 16,11 0 0-16,-8-5 0 15,4 5-1-15,0-1-2 16,-3-2 3-16,6 2 0 16,-6 1 0-16,9 0 0 15,-12-1 1-15,2-2-1 0,5 2 0 16,-7 1 2-16,2-1-1 15,5 0-1-15,-8 4 0 16,7-5 1-16,0 3-1 16,-3 2 0-16,6-4 0 15,-9-2 0-15,3 3 0 16,-4-4 0-16,-2 1-1 16,7 0 0-16,-7 1-2 15,0-3 2-15,0 1 1 16,0 2 1-16,0-1-1 15,0-1 0-15,0 0 0 16,3 4 0-16,-3-4 2 0,3-1-2 16,0 2 0-16,-3-1 0 15,2 1 1-15,-2 3 0 16,7-4-1-16,-7 3 0 16,0 3-1-16,3 1 1 15,-3-5 0-15,3 5 0 16,2-4 0-16,2 0-1 15,-4 1 1-15,0-4 0 16,2 4 0-16,-2-4 0 16,6 7 1-16,-6-3-1 15,3-1 1-15,3 2 0 16,-9 0-1-16,6 1 0 16,-3-1 0-16,6 1 1 0,-6 4-1 15,3-5 0-15,3 1 0 16,-6 0 0-16,0-3 0 15,0 3 0-15,2 0 0 16,5 3 0-16,-5-3-1 16,8 2 0-16,-8-1 0 15,7 5 0-15,-6-6 1 16,6 2 2-16,-6-2-1 16,-1 1 0-16,5-2-1 15,-7 1 0-15,12 0-1 16,-9-3-1-16,9 3-1 15,-7-5 3-15,4 0-1 0,-3 3 1 16,0-3 0 0,6-1 0-16,-9 3 0 0,2-3 1 15,2 4 0-15,-5 0-1 16,5 2 0-16,-4 2 0 16,-1 1 0-16,5 3 2 15,-8-1-2-15,1 0 0 16,0 3 1-16,7-5-1 15,-5 5 0-15,1-2 0 16,6 2 0-16,-9-1 1 16,2 2-2-16,5-1 2 15,-7-2-1-15,-1-5 0 16,1 5 0-16,-3-2 0 16,7-3 0-16,-4 0-1 15,-3 0 1-15,0-2 1 0,0 1-1 16,0 0 0-16,0-3-1 15,0 3 2-15,3-1-1 16,-3 0 0-16,0 4 0 16,0-2 0-16,0 0 0 15,2 2 0-15,1-6 1 16,-3 3-1-16,10-2-1 16,-7 4 1-16,2-1 0 15,5-1 0-15,-8-1-1 16,7-4 1-16,3 8-2 15,-9-5 2-15,2-1 2 16,5 0-1-16,-7-2-1 0,0-3-1 16,9 6 1-16,-9-1 0 15,5-3 0-15,2 4 0 16,-5 0 0-16,5-3 0 16,-7 6 0-16,5-3 0 15,4 3 1-15,-6-2 0 16,3-2-1-16,-6 3 1 15,8 0 0-15,-1 0-1 16,-2-2 0-16,-1-1 0 16,-4-2-1-16,-3 2 0 15,0 1 0-15,0-1-2 16,0 0 1-16,0 0 1 16,0 7 1-16,0-7 1 0,0 5 0 15,0-4-1-15,2 7 1 16,4-2 0-16,1 0-1 15,-4-4 0-15,-1 1 1 16,1-2-1-16,0-4 0 16,-3 5 0-16,10-3 0 15,-10 2 0-15,2-1 0 16,-2 3 2-16,0-3-3 16,3 4 2-16,3-1-1 15,-6 2 0-15,6 0 1 16,-3 2-1-16,-3-2 0 15,0-1 0-15,3 0 0 0,0 3 0 16,-1-4 0 0,1 2 0-16,4-1 0 0,-4 2 0 15,0-2-1-15,2 0 0 16,5 2 2-16,-7-3-1 16,2 2 0-16,5-4 0 15,-5 5-2-15,10-1 1 16,-9-2 1-16,4 1 0 15,-8-4 1-15,1-2-1 16,0 3 0-16,2-4 0 16,5 1 0-16,-5-3 0 15,8 5 0-15,-8-2-2 16,11-1 0-16,-1 4 1 16,-10-4 1-16,10 1 0 15,-6-1 0-15,0 1 0 0,-6-1 0 16,0 2 1-16,0 1 0 15,-1 3-1-15,-2-2-1 16,0 4 1-16,10-2 2 16,-7 3-2-16,15-1-3 15,-3-4 3-15,-4 2 0 16,1-5-1-16,6 3 2 16,-12-5-1-16,3 3 0 15,-6 1 2-15,-3-2-1 16,0-3-1-16,0 7 0 15,3-1 1-15,-3 2-1 16,0 0 1-16,0 1 0 0,3 4-1 16,-3 0 0-16,5 0 0 15,2-2 1-15,-4 5-1 16,-3-2 1-16,0-1-1 16,2-3 0-16,-2-1 0 15,3 1 1-15,0 1-2 16,4-3 2-16,-4 2-1 15,-3 4 0-15,0-1 0 16,2 1 0-16,-2 2 0 16,3 1 0-16,-3-2 0 15,0-1 1-15,0-3-1 16,0-1 0-16,0 1 0 16,3-2 0-16,0 0 1 0,4 0-2 15,-5 1 1-15,4 2-2 16,3 1 1-16,-6 3 1 15,5 0-1-15,5-3 0 16,-5 7 1-16,10-9 0 16,-3 3 0-16,0-3 0 15,1-3-1-15,-8-2 2 16,7-4-1-16,-7 1 0 16,2-3 0-16,-2 0 0 15,2 2 0-15,-5-4 0 16,1 7 2-16,3-2-1 15,-9 2-1-15,9 3 1 0,0 1-1 16,0 1 0-16,3-4-1 16,-6 3 2-16,6 0-1 15,-7 0 0-15,8-3 0 16,-8-3 0-16,1 6 0 16,4-3 0-16,-2-1 0 15,4-2 0-15,-6 1 0 16,-4 0 0-16,5 1 0 15,-4 1 0-15,3 2 1 16,3-7 1-16,-6 11-2 16,3-9-1-16,6 8 1 15,-7-10 0-15,1 5 1 16,4-5-1-16,-5-2-1 16,8 1 1-16,-8-2-2 15,7-2 2-15,-9-4-2 0,3 0-2 16,-3 0-3-16,-3 0-24 15,0 0-79-15</inkml:trace>
    <inkml:trace contextRef="#ctx0" brushRef="#br0" timeOffset="2181.8153">2610 8423 24 0,'0'0'360'0,"0"0"-332"0,0 0-22 16,0 0 12-16,0 0 25 16,0 0-11-16,6 0-15 15,4 0-1-15,-8 0 10 16,7 0 7-16,0 0 12 15,-3 0-9-15,-1 0-14 16,5 0-8-16,-7 0 0 16,9 8-4-16,-6 0 1 15,6 0-4-15,-6-2-6 16,2 4 1-16,4-3 0 16,1 7-2-16,-5-3 0 0,7 2 2 15,0 0 0 1,-1 1-1-16,11 3-1 0,-7-7 1 15,2 5 0-15,-2-8-1 16,-7 3 1-16,4-4-1 16,1-4 1-16,-8 4-1 15,2 1 0-15,-5-4 0 16,-2-3 0-16,6 0 0 16,-6 0 0-16,0 0 1 15,-3 0-1-15,3 0 1 16,-3 0 1-16,3 0-1 15,6 0 0-15,-6 3 0 16,2 0-1-16,8-1 1 16,-8 1-1-16,8-3 2 15,7 0-1-15,-4 0 0 0,1-14 3 16,-3-13-2-16,11-7 3 16,-2-9 1-16,-2-2-4 15,5-6 2-15,-1 6-1 16,-4 4-1-16,-13 9-1 15,-5 4 0-15,-3 5 1 16,0 8-2-16,0 6 0 16,0 6 0-16,0 3-5 15,0 0-18-15,0 0-48 16,0 0-223-16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01:04.46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AD31EF0-0F0C-4CBB-AB4F-3AFF15473400}" emma:medium="tactile" emma:mode="ink">
          <msink:context xmlns:msink="http://schemas.microsoft.com/ink/2010/main" type="inkDrawing" rotatedBoundingBox="22071,17294 23049,17221 23081,17654 22103,17726" semanticType="callout" shapeName="Other">
            <msink:sourceLink direction="with" ref="{F31DF3BE-4E55-4024-8137-478E7B8A2AA0}"/>
          </msink:context>
        </emma:interpretation>
      </emma:emma>
    </inkml:annotationXML>
    <inkml:trace contextRef="#ctx0" brushRef="#br0">-1203-305 436 0,'0'-10'129'0,"0"4"-71"15,0 6 12-15,0 0-21 16,0 0-19-16,0 0-12 16,0 0-5-16,0 0 0 15,0 0 2-15,0 0-5 16,0 0-3-16,-6 0-4 16,-14 3-1-16,-14 18 0 15,-4 12-1-15,-3 1 1 16,2 4-2-16,-12 6 0 15,7 3 0-15,-7-2 1 16,10-2-1-16,5-7 1 0,15-11-1 16,9-1 0-16,9-12-1 15,3 5-2-15,0-6 1 16,0 0-3-16,23-3 4 16,10-8 1-16,6 0 1 15,12 0 1-15,-1 0 0 16,16-5-1-16,-2-9 1 15,14 3-2-15,8 2 0 16,0-5 2-16,6 3-2 16,-2-2 0-16,-16 5 0 15,-14 2 0-15,-22 0 0 0,-12 6 0 16,-11 0 0-16,-9 0-2 16,-6 0-3-16,0 0-1 15,0 0-11-15,0 0-19 16,0 0-67-16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01:03.91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31DF3BE-4E55-4024-8137-478E7B8A2AA0}" emma:medium="tactile" emma:mode="ink">
          <msink:context xmlns:msink="http://schemas.microsoft.com/ink/2010/main" type="inkDrawing" rotatedBoundingBox="22645,17988 22747,17256 22845,17269 22743,18002" shapeName="Other">
            <msink:destinationLink direction="with" ref="{3AD31EF0-0F0C-4CBB-AB4F-3AFF15473400}"/>
          </msink:context>
        </emma:interpretation>
      </emma:emma>
    </inkml:annotationXML>
    <inkml:trace contextRef="#ctx0" brushRef="#br0">-954-299 71 0,'6'0'499'16,"-6"-3"-414"-16,7 3-38 16,-5-3-7-16,1 3-7 15,0 0-19-15,-3-3-8 0,3 3-2 16,3-2 1-16,-6 2 0 16,0 0 6-16,0 0-1 15,0-5 1-15,0 5-1 16,0 0-2-16,0 0-4 15,0 0-1-15,0 0-2 16,0 0-1-16,0 16 1 16,0 16 1-16,0 9 1 15,0 11 0-15,0 10-2 16,-12 12 0-16,-6 4 0 16,10 2-1-16,-7-5 1 15,0-8-1-15,12-13 0 16,-3-12 0-16,-3-12 0 0,9-15 0 15,-6-3 0-15,6-10 0 16,0-2-2-16,-3 0 0 16,-9 0-6-16,0-18-13 15,-9-12-23-15,13 5-48 16,-5 4-296-16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9:58.34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65C2588-B377-4935-83EA-EF2224B612C8}" emma:medium="tactile" emma:mode="ink">
          <msink:context xmlns:msink="http://schemas.microsoft.com/ink/2010/main" type="inkDrawing" rotatedBoundingBox="23737,17811 24268,17550 24398,17815 23867,18076" semanticType="callout" shapeName="Other">
            <msink:sourceLink direction="with" ref="{3C26CAF2-CA20-4057-942E-80F900F6560D}"/>
          </msink:context>
        </emma:interpretation>
      </emma:emma>
    </inkml:annotationXML>
    <inkml:trace contextRef="#ctx0" brushRef="#br0">-3 233 397 0,'0'-3'85'16,"0"3"-64"-16,0 0-13 0,0 0 30 16,0 0-10-16,0 0-15 15,0 0 6-15,0 0 10 16,0 0 9-16,0 0-6 15,0 0-14-15,0 0-3 16,0 0-4-16,0 0-7 16,0 0-4-16,0 0-1 15,0 0-4-15,0 0 3 16,3 0 0-16,-3 0 4 16,0 0 0-16,0 0 1 15,3 0-3-15,6 0 1 16,-3 0 2-16,6 8 1 15,-6 3 0-15,2-3-2 16,2-3-2-16,-5 7 1 16,5-5 0-16,-8-3-1 0,7 10 0 15,3-3 0-15,-6-5 0 16,6 4 2-16,-4-2-2 16,2-2 0-16,-5-2 0 15,8 8 0-15,-8-4 0 16,11-3 0-16,-8 0 0 15,4-2 2-15,3 0 0 16,-6-1-2-16,6-2 4 16,-12 0-3-16,2 0 0 15,-5 0 2-15,0 0-2 0,0 0 4 16,7 0-3 0,-7 0 0-16,3 0-1 0,-3 0 0 15,8 0-1-15,2 0 0 16,1 0 0-16,1 0 0 15,0 0 1-15,-6 0 0 16,2 0-1-16,2 0 0 16,-2 0 2-16,2 0-2 15,-7 0 0-15,-1 0 0 16,-2 0 0-16,0 0 0 16,0 0 3-16,0 0 6 15,0 0 1-15,0 0-6 16,0 0-3-16,0 0-1 15,0 0 0-15,0 0-2 16,0 0 2-16,0 0 0 0,0 0 2 16,0 0-2-16,3 0 3 15,-3 0 1-15,10 0-3 16,-8-2 2-16,14-11-2 16,-8-10-1-16,4 12 0 15,-3-9 1-15,3-1 0 16,-6 3-1-16,6-5 0 15,-7-2 1-15,11 0 0 16,-11 1-1-16,7-1 0 16,4-1-2-16,-11 1 3 15,10 2-1-15,-9 4 0 16,6 3 1-16,-9-2-1 0,3 10 0 16,-6-3 0-1,2 5 0-15,1 4 0 0,-3 2 0 16,0 0-1-16,0 0 0 15,0 0 1-15,0 0 0 16,0 0-1-16,0 0 1 16,0 0 0-16,0 0-1 15,0 0 1-15,0 0 1 16,0 0-1-16,0 0 0 16,0 0 0-16,0 0-10 15,0 0-6-15,0 0-4 16,0 0-33-16,-5 0-134 15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9:58.86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EEF5F74-F1B0-4F95-A28E-FC8AE7FE2E37}" emma:medium="tactile" emma:mode="ink">
          <msink:context xmlns:msink="http://schemas.microsoft.com/ink/2010/main" type="inkDrawing" rotatedBoundingBox="23908,17739 24010,17949 23999,17954 23897,17745" semanticType="callout" shapeName="Other"/>
        </emma:interpretation>
      </emma:emma>
    </inkml:annotationXML>
    <inkml:trace contextRef="#ctx0" brushRef="#br0">167 160 42 0,'-3'0'400'0,"3"0"-318"16,0 0-82-16,0 0-5 16,0 0 5-16,0 6 2 15,0 5 6-15,3-6 0 16,-1-2-1-16,4 4 3 16,3 2 1-16,-6-1 3 15,0-2-3-15,0 5-5 16,6 1 1-16,-6-1-5 15,0 0 4-15,2-1-1 16,2 1 0-16,-7-7-1 0,3 8 2 16,0-7 3-16,-3 1 6 15,5 2-7-15,-2-3-1 16,7 3-6-16,-10 0 1 16,5-5 0-16,5 7-2 15,-7-2 1-15,-1-2-1 16,1-1 0-16,-3-5-13 15,0 0-62-15,0 0-104 16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01:27.66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9CFFFCD-519F-4DE8-B387-572FA2B09AB6}" emma:medium="tactile" emma:mode="ink">
          <msink:context xmlns:msink="http://schemas.microsoft.com/ink/2010/main" type="inkDrawing" rotatedBoundingBox="25673,16421 25830,16953 25561,17033 25404,16501" semanticType="callout" shapeName="Other"/>
        </emma:interpretation>
      </emma:emma>
    </inkml:annotationXML>
    <inkml:trace contextRef="#ctx0" brushRef="#br0">-5 10 10 0,'0'0'303'0,"0"0"-238"16,0-3-46-16,0 3-4 15,0 0 9-15,0 0 13 16,0 0 1-16,0 0 14 16,0 0-4-16,0 0 1 15,0 0-26-15,0 0-16 16,0 0-4-16,10 0 2 16,16 0 6-16,7 0-2 15,-4 0 2-15,7 0-8 16,-6 0-3-16,-1 0 2 15,-1 0-1-15,-2 0-1 0,-5 0 0 16,-4 10-1-16,-4 1-4 16,-13 6 2-16,0-1 3 15,0 2 1-15,0 3 1 16,-10 0 1-16,-13-1-1 16,-1-2-2-16,4-5 0 15,4 1-2-15,11-8 1 16,-2-4-3-16,7 4-2 15,0-4-6-15,0 3 4 16,7 4 8-16,14 1 1 16,-3 1 0-16,5-1-1 15,-2 7 0-15,-1-2 2 0,1 2-2 16,-3 7 0 0,-6-3-4-16,-3 3 4 0,0-3 2 15,-9 1 1-15,0-3-3 16,-3 2 6-16,-27 0 3 15,4-2 1-15,-10-3-3 16,9-10-5-16,3-6 1 16,6 0-2-16,3 0-1 15,10-16-8-15,5-3-78 16,0-2-375-16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24:00.28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06FFBA5-905B-46FC-96EB-159577FD7946}" emma:medium="tactile" emma:mode="ink">
          <msink:context xmlns:msink="http://schemas.microsoft.com/ink/2010/main" type="inkDrawing" rotatedBoundingBox="4278,8410 4289,8410 4289,8425 4278,8425" shapeName="Other">
            <msink:destinationLink direction="with" ref="{846296FD-C338-4278-81AF-49B2DA9BDE39}"/>
          </msink:context>
        </emma:interpretation>
      </emma:emma>
    </inkml:annotationXML>
    <inkml:trace contextRef="#ctx0" brushRef="#br0">11 0 57 0,'-3'0'3'0,"-2"0"-3"15,2 0 0-15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8:28.23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8BD25B-0391-4AC6-A70C-9618F3407B92}" emma:medium="tactile" emma:mode="ink">
          <msink:context xmlns:msink="http://schemas.microsoft.com/ink/2010/main" type="writingRegion" rotatedBoundingBox="23139,10829 26723,11458 26466,12920 22882,12291"/>
        </emma:interpretation>
      </emma:emma>
    </inkml:annotationXML>
    <inkml:traceGroup>
      <inkml:annotationXML>
        <emma:emma xmlns:emma="http://www.w3.org/2003/04/emma" version="1.0">
          <emma:interpretation id="{4AE792D1-5D97-46C1-BF53-3A9B9C9460AB}" emma:medium="tactile" emma:mode="ink">
            <msink:context xmlns:msink="http://schemas.microsoft.com/ink/2010/main" type="paragraph" rotatedBoundingBox="23139,10829 26723,11458 26466,12920 22882,122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73BEC3-C757-40E9-B98C-C410B6A16490}" emma:medium="tactile" emma:mode="ink">
              <msink:context xmlns:msink="http://schemas.microsoft.com/ink/2010/main" type="line" rotatedBoundingBox="23139,10829 26723,11458 26466,12920 22882,12291"/>
            </emma:interpretation>
          </emma:emma>
        </inkml:annotationXML>
        <inkml:traceGroup>
          <inkml:annotationXML>
            <emma:emma xmlns:emma="http://www.w3.org/2003/04/emma" version="1.0">
              <emma:interpretation id="{DD483B92-CF8B-4B8B-958E-491708A7FB50}" emma:medium="tactile" emma:mode="ink">
                <msink:context xmlns:msink="http://schemas.microsoft.com/ink/2010/main" type="inkWord" rotatedBoundingBox="23093,11091 25216,11464 25005,12663 22882,12291">
                  <msink:destinationLink direction="with" ref="{98FE46AE-243D-4FCD-B8CC-6EE39F6754A0}"/>
                </msink:context>
              </emma:interpretation>
              <emma:one-of disjunction-type="recognition" id="oneOf0">
                <emma:interpretation id="interp0" emma:lang="en-US" emma:confidence="0">
                  <emma:literal>in,</emma:literal>
                </emma:interpretation>
                <emma:interpretation id="interp1" emma:lang="en-US" emma:confidence="0">
                  <emma:literal>on,</emma:literal>
                </emma:interpretation>
                <emma:interpretation id="interp2" emma:lang="en-US" emma:confidence="0">
                  <emma:literal>urea,</emma:literal>
                </emma:interpretation>
                <emma:interpretation id="interp3" emma:lang="en-US" emma:confidence="0">
                  <emma:literal>'n,</emma:literal>
                </emma:interpretation>
                <emma:interpretation id="interp4" emma:lang="en-US" emma:confidence="0">
                  <emma:literal>'ra,</emma:literal>
                </emma:interpretation>
              </emma:one-of>
            </emma:emma>
          </inkml:annotationXML>
          <inkml:trace contextRef="#ctx0" brushRef="#br0">20 147 718 0,'18'-6'27'16,"-15"2"-24"-16,5 0-2 16,5 4 1-16,-1 0-2 15,-1 0 1-15,2 0 1 16,-8 0-1-16,-5 0-1 16,0 0-3-16,0 0-5 0,0 0 4 15,-3 4 4-15,-17 3 5 16,-11-1 3-16,11-1 0 15,9-5-3-15,4 0-1 16,7 0-1-16,0-18-3 16,0-15-2-16,0-1 2 15,12 4 1-15,6 9 0 16,0 7-1-16,0 9-1 16,3 5 1-16,2 0 0 15,7 0 0-15,-6 27-2 16,-6 18 0-16,-18 14-10 15,0 10 12-15,0 3 5 0,-39-2-2 16,-2-5-1 0,-5-12-2-16,17-10-1 0,-1-12 0 15,22-14-2-15,8-12-4 16,0-5-5-16,0 0-27 16,31-18 23-16,23-24 12 15,18-16-21-15,2-11-4 16,3-11 11-16,-2-2 16 15,-10 8 4-15,-12 19 3 16,-20 20 8-16,-24 24 21 16,-9 11 12-16,0 0-1 15,-3 0-32-15,-20 2-10 16,-8 28-2-16,2 10 0 16,-4 14 0-16,13 7 1 15,4 6-1-15,14-3 0 0,2-2-1 16,0-6 0-16,26-11-9 15,1-39-39-15,-6-6-130 16</inkml:trace>
          <inkml:trace contextRef="#ctx0" brushRef="#br0" timeOffset="523.6603">992 238 563 0,'3'-19'120'0,"-3"19"-117"16,0 0-3-16,0 0-15 16,0 16 15-16,-18 15 7 15,-21 5 17-15,-2 4-14 16,-16 0-6-16,9-5 0 16,7-8 2-16,17-9-2 15,6-7 0-15,18-9-4 16,0 2-2-16,0-2-1 15,42-2 3-15,27 0 10 0,11 0-6 16,5-10-4-16,-49-5-34 16,-6 3-129-16</inkml:trace>
          <inkml:trace contextRef="#ctx0" brushRef="#br0" timeOffset="233.9566">920 364 702 0,'18'0'62'0,"-18"0"-62"16,15 10 0-16,-6 23 6 15,9 4 10-15,2 8-7 16,-7 4-6-16,-2-1-2 16,-11-3-1-16,0 0 1 15,0-4-1-15,-11-6-17 16,-4-32-53-1,-1-3-367-15</inkml:trace>
          <inkml:trace contextRef="#ctx0" brushRef="#br0" timeOffset="978.5209">1678 389 586 0,'9'0'122'15,"-9"3"-122"-15,0 22-21 16,0 6 21-16,-29 10 26 16,-17 4-17-16,-1 1-5 15,-4-3-4-15,31-33-40 16,4-4-539-16</inkml:trace>
          <inkml:trace contextRef="#ctx0" brushRef="#br0" timeOffset="6526.4886">-303-681 200 0,'5'-4'48'16,"-2"4"-41"-16,4 0 7 15,-7-2 40-15,0 2 26 16,0 0-7-16,0 0-3 0,0 0-20 15,0 0-17-15,0 0-12 16,0 0-10-16,0 0-2 16,0 0 2-16,0 0-3 15,0 0-4-15,0 0-1 16,3 0-1-16,-1 0-1 16,16 0-1-16,3 0 3 15,5 2 1-15,4 10-1 16,6-2 1-16,-7-2-4 15,4-3 0-15,6 3 2 16,-3-2-2-16,-1-1 1 16,1-2-1-16,-12-1 1 0,2-2 0 15,1 0-1-15,-6 4 0 16,-3-4 0-16,0 1 2 16,-7 6-2-16,1-4-2 15,-6 4 2-15,6-6 2 16,-9 3-2-16,9-2 0 15,-6 4-2-15,-1-3 2 16,8-1 3-16,-13 1-3 16,3 0 0-16,-3-3 0 15,0 2 0-15,0-2-3 16,0 0 3-16,0 0 0 16,0 0 0-16,0 0 3 15,0 0-3-15,0 0 0 0,0 0 0 16,0 0 1-1,0 0-1-15,0 0 4 0,0 3-4 16,0-3 0-16,0 0 1 16,0 0-1-16,0 0 0 15,0 2 0-15,0 4-1 16,0 2 1-16,0 6 1 16,-13 4 1-16,2 6 1 15,-9 3 0-15,-8 0-2 16,2 4 3-16,-5 2-3 15,5-7 0-15,6 2-1 16,-1-4 0-16,3-4-2 16,18-16-37-16,0-4-369 15</inkml:trace>
        </inkml:traceGroup>
        <inkml:traceGroup>
          <inkml:annotationXML>
            <emma:emma xmlns:emma="http://www.w3.org/2003/04/emma" version="1.0">
              <emma:interpretation id="{E9891AF6-B3E0-4D7D-A066-86DA589EEBFA}" emma:medium="tactile" emma:mode="ink">
                <msink:context xmlns:msink="http://schemas.microsoft.com/ink/2010/main" type="inkWord" rotatedBoundingBox="25514,11246 26723,11458 26513,12654 25304,12442"/>
              </emma:interpretation>
              <emma:one-of disjunction-type="recognition" id="oneOf1">
                <emma:interpretation id="interp5" emma:lang="en-US" emma:confidence="0">
                  <emma:literal>La</emma:literal>
                </emma:interpretation>
                <emma:interpretation id="interp6" emma:lang="en-US" emma:confidence="0">
                  <emma:literal>La,</emma:literal>
                </emma:interpretation>
                <emma:interpretation id="interp7" emma:lang="en-US" emma:confidence="0">
                  <emma:literal>Y4</emma:literal>
                </emma:interpretation>
                <emma:interpretation id="interp8" emma:lang="en-US" emma:confidence="0">
                  <emma:literal>LT</emma:literal>
                </emma:interpretation>
                <emma:interpretation id="interp9" emma:lang="en-US" emma:confidence="0">
                  <emma:literal>Y,</emma:literal>
                </emma:interpretation>
              </emma:one-of>
            </emma:emma>
          </inkml:annotationXML>
          <inkml:trace contextRef="#ctx0" brushRef="#br0" timeOffset="1890.6719">2105-348 732 0,'-5'0'8'0,"-10"11"-3"15,9 23-5-15,-1 10 9 16,7-2-2-16,0 6-4 16,39-1-2-16,15-8 2 15,15-9 0-15,-2-15-2 16,8-12-1-16,-1-3-3 16,-5 0 3-16,-13-28-5 15,-17-12 4-15,-18-4 1 16,-21-9-1-16,0-9 0 15,-18-2-10-15,-21 7 4 16,1 10 7-16,7 17 9 0,20 11 21 16,2 11-6-16,9 8-10 15,0 0-13-15,0 16-1 16,0 41 0-16,2 20 6 16,23 15 3-16,-1 8-5 15,2 5-2-15,1-1-1 16,-16-8 0-16,-1-1 1 15,-10-12-2-15,0-1 0 16,-45-10 2-16,-8-6-1 16,-16-12-1-16,-2-14 2 15,6-12-2-15,6-19 0 16,13-9 1-16,7 0-1 16,13-18 1-16,14-24-1 0,12-15 0 15,0-8 0-15,45-4 0 16,33 3-1-16,17 9-2 15,2 17-10-15,16 13-21 16,-74 27-51-16,-10 0-394 16</inkml:trace>
          <inkml:trace contextRef="#ctx0" brushRef="#br0" timeOffset="2209.8883">3107 283 248 0,'6'0'478'0,"-6"0"-432"15,0 0-32-15,0 11 1 16,3 10-6-16,2 8-7 15,5 15 21-15,-5 6-15 16,5 8-1-16,-10-1-3 16,0 2-2-16,0-6-2 15,0-1 2-15,-15-7-2 0,0-7-2 16,6-13-8 0,-6-11-25-16,15-14-65 0,0 0-352 15</inkml:trace>
          <inkml:trace contextRef="#ctx0" brushRef="#br0" timeOffset="2496.5913">2956 230 678 0,'-15'-3'18'15,"2"3"-18"-15,2 0 0 16,-14 28 6-16,-1 0 0 0,-7 8 1 16,4-2 0-16,-4-5 2 15,10-4 3-15,10-7-4 16,11-2-4-16,2-5-3 16,0-1-1-16,41-1 4 15,21-7 8-15,22-2-2 16,8 0-10-16,-4 0-10 15,-57 0-35-15,-11 0-143 16</inkml:trace>
        </inkml:traceGroup>
      </inkml:traceGroup>
    </inkml:traceGroup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25:10.160"/>
    </inkml:context>
    <inkml:brush xml:id="br0">
      <inkml:brushProperty name="width" value="0.05833" units="cm"/>
      <inkml:brushProperty name="height" value="0.05833" units="cm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8DCFE79-D583-4E09-AD9A-3081F8A2C26A}" emma:medium="tactile" emma:mode="ink">
          <msink:context xmlns:msink="http://schemas.microsoft.com/ink/2010/main" type="inkDrawing" rotatedBoundingBox="10894,15662 11021,6904 11977,6917 11850,15676" semanticType="callout" shapeName="Other">
            <msink:sourceLink direction="from" ref="{748AD81A-C3A3-4B0A-A555-85C57E09862E}"/>
            <msink:sourceLink direction="to" ref="{8F3EADFC-6AD3-46AF-878C-074590C81B7E}"/>
          </msink:context>
        </emma:interpretation>
      </emma:emma>
    </inkml:annotationXML>
    <inkml:trace contextRef="#ctx0" brushRef="#br0">-3 8749 378 0,'0'-16'204'0,"0"3"-153"15,0-8-40-15,0-9 0 16,0-7-3-16,0-18 7 16,0-7-6-16,0-17-3 15,0-4 6-15,0 1 4 16,0-4 3-16,0-2-5 16,3-2 3-16,4-7-7 15,-7-2-1-15,2 0-3 16,-2-3-2-16,3-5-3 15,-3-5 5-15,3-8-4 0,-3-9 0 16,0-7 0 0,0-3-1-16,0 0 5 15,3-8-4-15,-3-3 1 0,0 0 2 16,2 1-3-16,-2 7-1 16,7 3 0-16,-7 0-1 15,0 0 0-15,0 2 1 16,0 1 1-16,0-3-1 15,0-2-1-15,0-2 1 16,0 5 0-16,3 1-1 16,0-2 0-16,0-2 1 15,-1-1-1-15,-2 0 0 16,7 2 0-16,-7-1 0 16,3-1 1-16,0 1-1 15,-3 4 1-15,2 6-1 0,-2 4 0 16,0-5 1-16,0-1-1 15,3 2 0-15,-3-3 1 16,0-3-1-16,0-8 0 16,3-3 1-16,4 0-1 15,-7 6 0-15,3 11 1 16,-3 6-1-16,2 5 0 16,-2 8 1-16,0 12 1 15,3 12-1-15,-3 2 0 16,0 7 0-16,0 1 0 15,0-2-1-15,10 0 0 16,-10-1 0-16,3 6 0 16,-1 7 0-16,-2 9 0 0,0 10 0 15,3 14 0-15,-3 5 0 16,3 1 0-16,4 5 0 16,-7-5 1-16,0-1-1 15,2 1 0-15,-2-3 0 16,0-3 0-16,0 0 0 15,0 7 0-15,0-2 0 16,0 8 0-16,0 10 0 16,0 0-1-16,0 7 2 15,0 3-1-15,0-4 1 16,0 6-1-16,0 0 2 16,0-3-1-16,0 3-1 0,0 0 1 15,0 0-1-15,0 0 0 16,0 0-1-16,0 0 1 15,0 0-1-15,0 0 1 16,0 0-2-16,0 0 0 16,0 9-5-16,0 35-15 15,0-14-36-15,0-1-58 16</inkml:trace>
    <inkml:trace contextRef="#ctx0" brushRef="#br1" timeOffset="61084.9183">-309 418 189 0,'-3'5'100'0,"3"-5"-24"16,0 0 10-16,0 0-26 15,0 0-20-15,0 0-5 16,0 0 6-16,0 0-3 16,0 0 5-16,0 0-11 15,0 0-1-15,0-13-6 16,6-5-9-16,9-6-3 16,0-3-7-16,3-3-1 15,5 1-1-15,1-6-1 16,12-2-2-16,2 1 1 15,13 5-2-15,-7-4 1 16,7 9-1-16,-9 1 0 0,-9 3 1 16,-7 10-1-16,-5-2 1 15,-9 6 1-15,-6 2 6 16,-6 4 1-16,2 2 0 16,-2 0-3-16,0 0-4 15,0 0 0-15,0 0-2 16,3 0-1-16,-3 0 0 15,7 0 1-15,1 0-2 16,7 0 2-16,6 0 0 16,12 11 0-16,-7 11 0 15,10 14 1-15,-3 10 0 16,3 9-1-16,-4 8 1 16,6 1-1-16,-2-3 1 15,3-2-1-15,-1-6 0 0,-2-4 0 16,-12-9 0-16,0-7-1 15,-18-10-13-15,-6-23-46 16,0 0-416-16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25:15.23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737BAC9-9BF0-44F7-B158-7DD570FC4B87}" emma:medium="tactile" emma:mode="ink">
          <msink:context xmlns:msink="http://schemas.microsoft.com/ink/2010/main" type="inkDrawing" rotatedBoundingBox="10789,14049 21945,14300 21944,14337 10788,14086" semanticType="callout" shapeName="Other">
            <msink:destinationLink direction="with" ref="{F3E43D7E-FE10-4129-98F2-C962522A5ADB}"/>
          </msink:context>
        </emma:interpretation>
      </emma:emma>
    </inkml:annotationXML>
    <inkml:trace contextRef="#ctx0" brushRef="#br0">-2 23 75 0,'3'-6'274'0,"-3"6"-147"16,0 0-19-16,0 0-39 15,0 0-23-15,0-4-23 0,0 3-11 16,0 1-3-16,0 0 1 16,0 0-1-16,0 0-1 15,0 0-3-15,0 0 2 16,0 0-1-16,0 0 2 16,0 0-2-16,0-3 1 15,0 3-3-15,0 0-3 16,0 0-1-16,0 0-1 15,0 0 1-15,0 0-2 16,7 0 2-16,1 0-1 16,7 0 1-16,3 0 0 15,6 0 0-15,-1 0 0 0,7 0 0 16,-6 0 0-16,9 0 0 16,-7 0 1-16,4 0-1 15,-3 0 0 1,-4 0 0-16,10 0 0 0,0 0 0 15,3 0 0-15,-4 0 0 16,16 0 0-16,-4 0 0 16,10 0 0-16,5 0 0 15,3 0 1-15,10 0-1 16,5 0 1-16,18 0-1 16,18 3 3-16,12-2-1 15,9 11 0-15,5-4-2 16,-2 2 2-16,14 1-1 0,1-2-1 15,5-8 2-15,12 6-1 16,-2-7 0-16,-7 1-1 16,1 3 2-16,-4-4-2 15,-2 2 0-15,11 1 0 16,-8 3 1-16,-4-4 0 16,0 4-1-16,1-1 0 15,6 0 1-15,-4 2-1 16,0-7 2-16,13 4-2 15,2-1 0-15,-3-1 0 16,4 4 0-16,-9-4 0 16,1 0 0-16,4 2 1 0,1-4-1 15,-1 5 0-15,-11-5 0 16,-4 5 0-16,-3-2 0 16,-2-1 0-16,0 7 1 15,-10-4-1-15,13 2 0 16,0-6-1-16,-4 1 1 15,-6-2 0-15,4 0 0 16,-9 0 0-16,2 4 0 16,4-2 0-16,-12 0 0 15,-10 4 0-15,-2-4 0 16,-12 2 0-16,-3-2 0 16,-9 0 1-16,-5 2 0 15,-1 1-1-15,-9-3 0 16,-3-2 0-16,-5 3 0 15,-7-3-1-15,6 3 1 0,-9 2 0 16,10-5 0-16,-10 0 0 16,10 6 0-16,-13-6 0 15,6 0 1-15,-2 0-1 16,-6 0-1-16,-8 0 1 16,5 0 0-16,0 0 0 15,-1 2 0-15,-11-2 0 16,2 0 1-16,-3 0-1 15,5 0 0-15,-5 3 0 16,-8-3 0-16,-10 0 0 16,1 0 0-16,-6 0 0 15,0 0 0-15,0 0 0 0,0 0 0 16,2 0 0-16,4 0 0 16,-4 2 0-16,1-2 0 15,-6 4 0-15,-5-4 0 16,-7 0 0-16,-3 0 0 15,0 0 1-15,0 0-2 16,0 0 1-16,0 0 0 16,0 0 1-16,0 0-1 15,0 0 0-15,2 0 0 16,-2 0-1-16,0 0 1 16,0 0 0-16,0 0 0 15,0 0-1-15,0 0 1 16,0 0 0-16,3 0 0 0,-3 0 0 15,3 0-1-15,6 0 1 16,0 0-1-16,9 0 1 16,12 0 0-16,-7 0 1 15,13 0 0-15,-7 0 0 16,7 2-1-16,5 2 0 16,5-4 0-16,-2 2 0 15,10-2 0-15,-7 2 0 16,4-2 0-16,2 0 0 15,-9 0 0-15,-2 2 0 16,-6 2 1-16,2-4-1 16,-2 0-1-16,0 0 1 0,-3 1 0 15,-10-1 0 1,1 0 0-16,-9 0 0 0,0 0 0 16,-12 0 0-16,-3 0 1 15,0 3-1-15,0-3 0 16,0 0-1-16,0 0-5 15,0 0-33-15,0 0-199 16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23:59.23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46296FD-C338-4278-81AF-49B2DA9BDE39}" emma:medium="tactile" emma:mode="ink">
          <msink:context xmlns:msink="http://schemas.microsoft.com/ink/2010/main" type="inkDrawing" rotatedBoundingBox="3942,5367 4027,5181 4046,5190 3961,5376" semanticType="callout" shapeName="Other">
            <msink:sourceLink direction="with" ref="{A06FFBA5-905B-46FC-96EB-159577FD7946}"/>
          </msink:context>
        </emma:interpretation>
      </emma:emma>
    </inkml:annotationXML>
    <inkml:trace contextRef="#ctx0" brushRef="#br0">75 4 35 0,'0'-2'22'0,"0"-2"-15"16,-3 2 0-16,3 2 4 15,0 0 0-15,0 0-4 16,0 0-4-16,0 0-3 15,0 0 4-15,0 0-4 0,0 2 0 16,0 10 0-16,0-2-4 16,0 1 4-16,-3 2 0 15,-9 2 4-15,4-1 0 16,-5 0-1-16,1 2-3 16,1 1 4-16,1 0-4 15,7 0-7-15,3-1-22 16,0 1 22-16,0-16 3 15,0-1-25-15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25:24.052"/>
    </inkml:context>
    <inkml:brush xml:id="br0">
      <inkml:brushProperty name="width" value="0.05833" units="cm"/>
      <inkml:brushProperty name="height" value="0.05833" units="cm"/>
    </inkml:brush>
  </inkml:definitions>
  <inkml:traceGroup>
    <inkml:annotationXML>
      <emma:emma xmlns:emma="http://www.w3.org/2003/04/emma" version="1.0">
        <emma:interpretation id="{15E5DA43-40AE-429B-A887-1DD3CBD30E83}" emma:medium="tactile" emma:mode="ink">
          <msink:context xmlns:msink="http://schemas.microsoft.com/ink/2010/main" type="inkDrawing" rotatedBoundingBox="9033,19966 9075,20132 9061,20135 9020,19969" semanticType="callout" shapeName="Other">
            <msink:sourceLink direction="with" ref="{748AD81A-C3A3-4B0A-A555-85C57E09862E}"/>
          </msink:context>
        </emma:interpretation>
      </emma:emma>
    </inkml:annotationXML>
    <inkml:trace contextRef="#ctx0" brushRef="#br0">14 760 100 125,'0'25'-7'0,"2"16"-4"16,11-6 11-16,-5-3-4 15,7-3 4-15,-15-24-21 16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25:29.59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3E43D7E-FE10-4129-98F2-C962522A5ADB}" emma:medium="tactile" emma:mode="ink">
          <msink:context xmlns:msink="http://schemas.microsoft.com/ink/2010/main" type="inkDrawing" rotatedBoundingBox="11334,14068 21851,5842 22850,7119 12332,15345" semanticType="callout" shapeName="Other">
            <msink:sourceLink direction="with" ref="{A737BAC9-9BF0-44F7-B158-7DD570FC4B87}"/>
            <msink:sourceLink direction="with" ref="{6F797D0A-BE78-4923-A469-B779017A0E3A}"/>
          </msink:context>
        </emma:interpretation>
      </emma:emma>
    </inkml:annotationXML>
    <inkml:trace contextRef="#ctx0" brushRef="#br0">-11 8185 214 0,'-5'0'116'0,"5"0"-78"16,0 0-9-16,0 0 4 15,0 0 19-15,0 0-2 16,0 0 0-16,0 0-19 16,0 0 4-16,0 0-2 15,0 0-16-15,0 0-10 16,0 0-4-16,0 0-3 15,0 0 0-15,0 0-2 16,0 0 2-16,0 0-1 16,0 0-1-16,0 0 1 0,0 0 1 15,0 0-3-15,0 0 3 16,0 0 2-16,8 0 2 16,7 0-3-16,3 0 1 15,5 0 1-15,8 0-3 16,-2 0 4-16,6 0-2 15,-1-1 5-15,-6-9-2 16,6 2 0-16,-11 2-5 16,-2 0 2-16,6 1 0 15,-6-3-2-15,0 3 1 16,2-1 0-16,-2-1 0 16,6 1 0-16,-1-2-1 15,-2 0 0-15,3-1 1 16,-3-1 0-16,-4 5-1 15,1-4 0-15,-6 7 0 0,3-4 0 16,-3 4 0-16,6-4 0 16,0 2 1-16,2-2-1 15,7-2 1-15,-1-3-1 16,4 1 2-16,1-4-1 16,-6 0 0-16,-4 4 0 15,3 2 1-15,-3 0 1 16,-3 3-2-16,-4-3 2 15,4-1-2-15,-3 5 0 16,-3-4-1-16,3 2 2 16,0-2-1-16,3 3-1 15,-1-3 0-15,1 2 0 0,-3-2 1 16,3-1-1-16,-3 2 0 16,2 1 0-16,-2-2 0 15,0 5 1-15,0-4-1 16,-3 2 0-16,-4 2 0 15,7 1 0-15,0-2 0 16,0 2 0-16,5-3 0 16,8-1 1-16,4-2-1 15,7-2 0-15,5-1 1 16,9-5 3-16,1 2-2 16,-6 4-2-16,-10 4 1 15,-2-2-1-15,-4 3-1 16,-4-3 1-16,-2 3 0 0,4-3 1 15,-10-1-1-15,8-5 1 16,-8 3-1-16,3-9 0 16,7-1 3-16,3-1-3 15,3-1 5-15,-1 1 0 16,4 0-3-16,6 4-2 16,1-3 3-16,11-2 0 15,3 0 0-15,-4 1-3 16,-2 2 2-16,2-2-1 15,-2 2 0-15,-4-1-1 16,-6 3 0-16,1 2 0 16,-4-1 1-16,-2-1-1 0,6 0 1 15,-4-7 1 1,0 4-1-16,10-3 1 0,0 1 0 16,-10 0 1-16,7 5 0 15,-10 2-3-15,-2 2 1 16,-1 1-1-16,1-3-1 15,-3 0 1-15,2 0 3 16,4-3-3-16,9 1 2 16,-10-4-2-16,13-2 0 15,0-1 2-15,-2 2 1 16,4-5-1-16,8 5 1 16,-5 2-2-16,-2-1 1 15,2 2-2-15,-3 0 1 0,-9 1 0 16,7 3-1-16,-3-5 0 15,-7 3 1-15,7-3-1 16,-7-1 1-16,7 0 0 16,-7 3 0-16,-3-2-1 15,8 0 0-15,-5 2 2 16,-3-2-1-16,10-1-1 16,-9-2 1-16,2 3 0 15,1-1 0-15,-6 1 0 16,-4-3-1-16,-3 3 2 15,14-6 1-15,-5-4 0 16,0 0-1-16,1-4-2 16,9 1 3-16,-10-1-3 15,3 3 2-15,2-1-2 0,-11 2 1 16,-3 2-1-16,4-4 3 16,0 1 0-16,2 0-2 15,1-2 0-15,0-1 0 16,-1 1-1-16,10-4 1 15,-4 0-1-15,1-2 1 16,6 0-1-16,0-3 1 16,-7 2-1-16,-3-1 1 15,0-1 0-15,5-3 1 16,-5 1-2-16,0 0 2 16,-2 6-2-16,5-2 1 15,2 4 0-15,-2-1-1 16,-3 0 0-16,10 2 0 0,-10-6 1 15,13 0 0-15,-7-4 1 16,4-1-2-16,3-2 2 16,-10 1-1-16,7 3-1 15,-7-3 1-15,7-1 0 16,-7 4-1-16,-3 0 0 16,5 4 1-16,-8 2-1 15,-6 1 0-15,7 3 0 16,-1-2 0-16,1-1 1 15,-3 1 0-15,0-2-1 16,2 1 2-16,1-2-2 16,9-4 1-16,-4 1-1 0,-3 1 1 15,8-2-1 1,-5-1 0-16,0 3 0 0,1-1 0 16,-3-2 1-16,-4-4-1 15,1 5 0-15,-1-4 0 16,-2 1 0-16,0 5 1 15,-7-1 0-15,4 1-1 16,6-2 0-16,-4-1 0 16,1 0 0-16,3-2 0 15,-3 0 0-15,2-1 1 16,-6 0-1-16,1 3 0 16,0 1 0-16,-4 7 0 0,4 0 0 15,0 2 0 1,-4-1 0-16,4 2 1 0,3 0-1 15,0-4 0-15,-7 3 0 16,7-6 0-16,0-1 0 16,2 0 0-16,1-3 0 15,-3-1 0-15,-3 0 0 16,-4 5 1-16,4-1-1 16,-7 0 0-16,7 2 0 15,3 2 0-15,-3-2 0 16,-4 0 0-16,7 0 0 15,-1-2 0-15,1 0-1 16,0 6 1-16,-10 0 0 16,7 2 0-16,-7-2 0 15,8-4 0-15,1 1 1 0,1 0-1 16,-4-2 0-16,4-2 0 16,0-2-1-16,-1 0 1 15,-8-1 0-15,3-2 1 16,-4 6-1-16,4 1 0 15,-6 6 0-15,6 3-1 16,-6 0 1-16,-1-3 1 16,0 3-1-16,5 0 0 15,-7-3 0-15,5-3 0 16,4-1 0-16,-4-12 0 16,7 3 0-16,0-2 0 15,-9-3 0-15,9 9 0 0,-10-4 0 16,4 3 0-16,0 2 0 15,-6 5 0-15,0 3 0 16,-1 8 0-16,-2 3 0 16,0-1 0-16,0-3 0 15,0 5 0-15,0-2 0 16,0-3 0-16,2 2 0 16,1-5 0-16,2-4 0 15,11-3 0-15,-11 4 0 16,10-2 0-16,-10 2 0 15,13-1 0-15,-12-2 0 16,12-4 0-16,-10 1 0 16,4-3 0-16,-7 6 0 15,1 2 1-15,-6 6-1 16,0 3 0-16,-3-2 0 0,3 4 0 16,-3 3 0-16,-7 2 0 15,2 4 0-15,-5 1 0 16,-5 4 0-16,6 3 0 15,-6 6 0-15,7-2 0 16,-7 3 0-16,0 0 0 16,0 0 0-16,0 0-1 15,0 0 1-15,0 0 0 16,0 0 0-16,0 0-1 16,0 0 1-16,0 0-1 0,0 0-1 15,0 0-3 1,0 0-8-16,0 7-12 0,0 7-96 15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25:40.05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AFC1C35-1C88-4DE0-830A-68341191E52B}" emma:medium="tactile" emma:mode="ink">
          <msink:context xmlns:msink="http://schemas.microsoft.com/ink/2010/main" type="writingRegion" rotatedBoundingBox="9650,14301 11159,14687 10932,15575 9423,15188"/>
        </emma:interpretation>
      </emma:emma>
    </inkml:annotationXML>
    <inkml:traceGroup>
      <inkml:annotationXML>
        <emma:emma xmlns:emma="http://www.w3.org/2003/04/emma" version="1.0">
          <emma:interpretation id="{1206E84F-EDD4-4DB4-8E55-181C8FDCCBB8}" emma:medium="tactile" emma:mode="ink">
            <msink:context xmlns:msink="http://schemas.microsoft.com/ink/2010/main" type="paragraph" rotatedBoundingBox="9650,14301 11159,14687 10932,15575 9423,151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6E36E9-E7A0-4399-8BC9-C098D9187448}" emma:medium="tactile" emma:mode="ink">
              <msink:context xmlns:msink="http://schemas.microsoft.com/ink/2010/main" type="line" rotatedBoundingBox="9650,14301 11159,14687 10932,15575 9423,15188"/>
            </emma:interpretation>
          </emma:emma>
        </inkml:annotationXML>
        <inkml:traceGroup>
          <inkml:annotationXML>
            <emma:emma xmlns:emma="http://www.w3.org/2003/04/emma" version="1.0">
              <emma:interpretation id="{748AD81A-C3A3-4B0A-A555-85C57E09862E}" emma:medium="tactile" emma:mode="ink">
                <msink:context xmlns:msink="http://schemas.microsoft.com/ink/2010/main" type="inkWord" rotatedBoundingBox="9650,14301 11159,14687 10932,15575 9423,15188">
                  <msink:destinationLink direction="with" ref="{15E5DA43-40AE-429B-A887-1DD3CBD30E83}"/>
                  <msink:destinationLink direction="from" ref="{88DCFE79-D583-4E09-AD9A-3081F8A2C26A}"/>
                </msink:context>
              </emma:interpretation>
              <emma:one-of disjunction-type="recognition" id="oneOf0">
                <emma:interpretation id="interp0" emma:lang="en-US" emma:confidence="0">
                  <emma:literal>Cow</emma:literal>
                </emma:interpretation>
                <emma:interpretation id="interp1" emma:lang="en-US" emma:confidence="0">
                  <emma:literal>Co w</emma:literal>
                </emma:interpretation>
                <emma:interpretation id="interp2" emma:lang="en-US" emma:confidence="0">
                  <emma:literal>to w</emma:literal>
                </emma:interpretation>
                <emma:interpretation id="interp3" emma:lang="en-US" emma:confidence="0">
                  <emma:literal>low</emma:literal>
                </emma:interpretation>
                <emma:interpretation id="interp4" emma:lang="en-US" emma:confidence="0">
                  <emma:literal>co w</emma:literal>
                </emma:interpretation>
              </emma:one-of>
            </emma:emma>
          </inkml:annotationXML>
          <inkml:trace contextRef="#ctx0" brushRef="#br0">-12257-72 406 0,'25'-99'122'0,"-19"17"-47"16,-6 6-18-16,0 7-9 16,0 6-10-16,0 18-14 15,-15 13-2-15,6 11-7 0,-3 12-2 16,4 6-5 0,1 3-5-16,4 0-3 0,-12 3-1 15,-6 38 1-15,-2 18 2 16,-13 21-1-16,10 11 0 15,-5 12-1-15,11 5 0 16,5-1 0-16,15-14 0 16,0-15 0-16,12-14 0 15,26-18-3-15,7-9-1 16,11-13-13-16,-26-24-30 16,-6 0-153-16</inkml:trace>
          <inkml:trace contextRef="#ctx0" brushRef="#br0" timeOffset="452.8209">-11810 122 424 0,'0'0'170'0,"0"-2"-124"0,0 2-2 16,0 0-2-1,0 0-19-15,0 0-19 0,5 0-4 16,11 0 0-16,-1 0 3 15,-2 0-2-15,3 2 1 16,-1 11-1-16,-10 7 1 16,-5 2-2-16,0-2 3 15,0 5 2-15,-11 0-1 16,-27 0 0-16,-11 0-4 16,8-10 0-16,0-7-1 15,10-8-5-15,11 0 2 16,17-23-1-16,3-18-1 0,0-7-16 15,18 3-19-15,23 4-31 16,-20 33-76-16,0 4-193 16</inkml:trace>
          <inkml:trace contextRef="#ctx0" brushRef="#br0" timeOffset="1147.8119">-11306 13 336 0,'-23'0'167'0,"8"0"-82"16,12 0-12-16,-3 0-33 15,-3 0-15-15,3 11-17 0,-9 14-6 16,7 6 1-16,-2 5 1 16,-1 0-1-16,1-4 1 15,10-5-3-15,0-6-1 16,0-6-1-16,0-6-5 16,0-3-4-16,34-6 6 15,-6 0 4-15,11 0 0 16,4-9 1-16,-5-20 2 15,-9-3-2-15,4 3-1 16,-12 1-3-16,-6 13 3 16,-9 7 2-16,-6 6 0 15,0 2 4-15,0 0-4 16,0 0-2-16,0 0-15 0,2 23 12 16,14 1 3-1,-1-1 4-15,3-6 4 0,0-3-8 16,0-14-4-16,-7 0 2 15,9 0-3-15,8 0 5 16,-2-23 22-16,4-13-3 16,-6-2-14-16,-6-4 9 15,-13-4-5-15,-5 11 0 16,0 6-7-16,0 10-2 16,0 11-9-16,0 8-15 15,0 0-63-15,0 0-334 16</inkml:trace>
        </inkml:traceGroup>
      </inkml:traceGroup>
    </inkml:traceGroup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26:12.14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6677A42-D5AF-4D9F-B9F5-0B17DC5BCCB0}" emma:medium="tactile" emma:mode="ink">
          <msink:context xmlns:msink="http://schemas.microsoft.com/ink/2010/main" type="writingRegion" rotatedBoundingBox="8826,10258 10631,9594 11086,10832 9281,11496"/>
        </emma:interpretation>
      </emma:emma>
    </inkml:annotationXML>
    <inkml:traceGroup>
      <inkml:annotationXML>
        <emma:emma xmlns:emma="http://www.w3.org/2003/04/emma" version="1.0">
          <emma:interpretation id="{7A1112C5-8089-4CF7-A807-825ED7A7B551}" emma:medium="tactile" emma:mode="ink">
            <msink:context xmlns:msink="http://schemas.microsoft.com/ink/2010/main" type="paragraph" rotatedBoundingBox="8826,10258 10631,9594 11086,10832 9281,114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EF9362-48D9-498E-A3F7-BE00104336C3}" emma:medium="tactile" emma:mode="ink">
              <msink:context xmlns:msink="http://schemas.microsoft.com/ink/2010/main" type="line" rotatedBoundingBox="8826,10258 10631,9594 11086,10832 9281,11496"/>
            </emma:interpretation>
          </emma:emma>
        </inkml:annotationXML>
        <inkml:traceGroup>
          <inkml:annotationXML>
            <emma:emma xmlns:emma="http://www.w3.org/2003/04/emma" version="1.0">
              <emma:interpretation id="{8F3EADFC-6AD3-46AF-878C-074590C81B7E}" emma:medium="tactile" emma:mode="ink">
                <msink:context xmlns:msink="http://schemas.microsoft.com/ink/2010/main" type="inkWord" rotatedBoundingBox="8826,10258 10631,9594 11086,10832 9281,11496">
                  <msink:destinationLink direction="to" ref="{88DCFE79-D583-4E09-AD9A-3081F8A2C26A}"/>
                </msink:context>
              </emma:interpretation>
              <emma:one-of disjunction-type="recognition" id="oneOf0">
                <emma:interpretation id="interp0" emma:lang="en-US" emma:confidence="0">
                  <emma:literal>ton)</emma:literal>
                </emma:interpretation>
                <emma:interpretation id="interp1" emma:lang="en-US" emma:confidence="0">
                  <emma:literal>+12)</emma:literal>
                </emma:interpretation>
                <emma:interpretation id="interp2" emma:lang="en-US" emma:confidence="0">
                  <emma:literal>+2)</emma:literal>
                </emma:interpretation>
                <emma:interpretation id="interp3" emma:lang="en-US" emma:confidence="0">
                  <emma:literal>tin)</emma:literal>
                </emma:interpretation>
                <emma:interpretation id="interp4" emma:lang="en-US" emma:confidence="0">
                  <emma:literal>than)</emma:literal>
                </emma:interpretation>
              </emma:one-of>
            </emma:emma>
          </inkml:annotationXML>
          <inkml:trace contextRef="#ctx0" brushRef="#br0">311 99 516 0,'-15'-22'149'0,"12"9"-88"15,3-1-15-15,0-1-24 16,0-2-1-16,0 7-7 15,0 1 2-15,-3 8 0 16,0 1-4-16,-6 0-5 16,3 1-3-16,-14 43-2 15,-1 26-1-15,-9 23 0 16,12 14-1-16,0 11 0 16,10 7 1-16,-5 3-1 15,-5 3 0-15,0-5 2 16,0-13-2-16,5-20-2 15,-3-18 2-15,4-22-3 16,4-19-3-16,-5-19-7 0,-5-15-20 16,16 0-47-16,-7-33-509 15</inkml:trace>
          <inkml:trace contextRef="#ctx0" brushRef="#br0" timeOffset="184.1568">-72 672 621 0,'85'-43'45'0,"2"21"15"15,5 9-29-15,-3 5-16 16,0 2-7-16,-12 6-5 0,-5 0-3 16,-13 0-1-16,-56 0-50 15,0 0-391-15</inkml:trace>
          <inkml:trace contextRef="#ctx0" brushRef="#br0" timeOffset="585.9418">720 50 575 0,'-3'-4'136'16,"3"1"-102"-16,0 3 3 15,0 0-11-15,0 0-11 16,-2 0-5-16,-4 13-4 16,-6 30-5-16,-6 18 2 15,10 19 0-15,-5 6-1 0,13 3 0 16,0-6-1 0,0-9-1-16,36-12 0 0,5-14 0 15,13-13 0-15,5-13-1 16,-2-19-3-16,-36-3-40 15,-9 0-310-15</inkml:trace>
          <inkml:trace contextRef="#ctx0" brushRef="#br0" timeOffset="1185.3811">992 254 586 0,'0'-19'140'0,"0"19"-126"0,0 0-6 16,0 0-1-16,0 0-6 15,0 0 4-15,0 11-5 16,0 13 2-16,0 4 2 16,0-5-4-16,0-5-12 15,-10-4-22-15,2-11-36 16,-2-3 15-16,2 0 47 15,-5-19 8-15,11-17 4 16,-1-3 13-16,3-1 22 16,0 8-1-16,0 6 2 15,5 4-21-15,19 11-8 16,3 5-2-16,0 6-4 0,-4 0-5 16,5 28 2-16,-10 17-1 15,-7 13 2-15,-5 10 2 16,-6-1-2-16,0-3-3 15,-9-1 0-15,-15-11-2 16,4-17-16-16,5-15-12 16,12-20 26-16,3 0 4 15,0-18 0-15,3-33-3 16,17-14 3-16,11-9 0 16,-5-4 3-16,4 1-2 15,-4 13-1-15,-5 21 5 16,-9 19 10-16,-9 16 11 15,-3 8-6-15,0 0 0 16,0 8-12-16,0 35-8 16,0 14 1-16,0 10 1 0,0-7 1 15,12 3-3-15,17-10 0 16,10-5 0-16,2-14 1 16,8-7-1-16,-5-14-7 15,-29-13-51-15,-7 0-328 16</inkml:trace>
          <inkml:trace contextRef="#ctx0" brushRef="#br0" timeOffset="1391.5321">1244-168 777 0,'-39'-37'56'15,"39"37"-47"-15,26 18-7 16,49 41 3-16,20 24 12 15,15 20-11-15,-12 19-4 16,-21 13 0-16,-35 20-1 16,-30 11-1-16,-12-1-4 15,-36-110-23-15,-18-13-84 16</inkml:trace>
        </inkml:traceGroup>
      </inkml:traceGroup>
    </inkml:traceGroup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26:05.48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F167150-3DC3-4AB5-935F-8FBE4B32F9B2}" emma:medium="tactile" emma:mode="ink">
          <msink:context xmlns:msink="http://schemas.microsoft.com/ink/2010/main" type="inkDrawing" rotatedBoundingBox="12843,13973 12890,13993 12885,14006 12838,13985" shapeName="Other"/>
        </emma:interpretation>
      </emma:emma>
    </inkml:annotationXML>
    <inkml:trace contextRef="#ctx0" brushRef="#br0">46 20 818 0,'-41'-8'17'0,"36"2"-10"16,5 3-2-16,0 1-1 16,0-2-3-16,0 4 1 15,0 0-2-15,0 0-2 16,0 0-11-16,0 0-28 15,5 0-178-15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26:30.20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 0 136 0,'0'2'11'16,"0"4"-4"-16,0 0 10 15,0 2 22-15,0 2-8 16,0 3 0-16,0 7-10 16,0 1-11-16,0-16-10 15,0 0-114-15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25:42.99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3165BB"/>
      <inkml:brushProperty name="fitToCurve" value="1"/>
    </inkml:brush>
    <inkml:brush xml:id="br2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72D9234-7716-4B7B-A6FC-089211F4840E}" emma:medium="tactile" emma:mode="ink">
          <msink:context xmlns:msink="http://schemas.microsoft.com/ink/2010/main" type="writingRegion" rotatedBoundingBox="22515,6652 22770,15447 15792,15649 15536,6854"/>
        </emma:interpretation>
      </emma:emma>
    </inkml:annotationXML>
    <inkml:traceGroup>
      <inkml:annotationXML>
        <emma:emma xmlns:emma="http://www.w3.org/2003/04/emma" version="1.0">
          <emma:interpretation id="{0B8CB02F-14CE-41BE-ABC9-2579E971485B}" emma:medium="tactile" emma:mode="ink">
            <msink:context xmlns:msink="http://schemas.microsoft.com/ink/2010/main" type="paragraph" rotatedBoundingBox="22515,6652 22770,15447 21424,15486 21168,66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A4697D-F8EB-4AA9-95B2-C58110667EDC}" emma:medium="tactile" emma:mode="ink">
              <msink:context xmlns:msink="http://schemas.microsoft.com/ink/2010/main" type="line" rotatedBoundingBox="22515,6652 22770,15447 21424,15486 21168,6691"/>
            </emma:interpretation>
          </emma:emma>
        </inkml:annotationXML>
        <inkml:traceGroup>
          <inkml:annotationXML>
            <emma:emma xmlns:emma="http://www.w3.org/2003/04/emma" version="1.0">
              <emma:interpretation id="{6F797D0A-BE78-4923-A469-B779017A0E3A}" emma:medium="tactile" emma:mode="ink">
                <msink:context xmlns:msink="http://schemas.microsoft.com/ink/2010/main" type="inkWord" rotatedBoundingBox="22515,6652 22770,15447 21424,15486 21168,6691">
                  <msink:destinationLink direction="with" ref="{F3E43D7E-FE10-4129-98F2-C962522A5ADB}"/>
                </msink:context>
              </emma:interpretation>
              <emma:one-of disjunction-type="recognition" id="oneOf0">
                <emma:interpretation id="interp0" emma:lang="en-US" emma:confidence="0">
                  <emma:literal>in:</emma:literal>
                </emma:interpretation>
                <emma:interpretation id="interp1" emma:lang="en-US" emma:confidence="0">
                  <emma:literal>i:</emma:literal>
                </emma:interpretation>
                <emma:interpretation id="interp2" emma:lang="en-US" emma:confidence="0">
                  <emma:literal>im:</emma:literal>
                </emma:interpretation>
                <emma:interpretation id="interp3" emma:lang="en-US" emma:confidence="0">
                  <emma:literal>ini:</emma:literal>
                </emma:interpretation>
                <emma:interpretation id="interp4" emma:lang="en-US" emma:confidence="0">
                  <emma:literal>iwi:</emma:literal>
                </emma:interpretation>
              </emma:one-of>
            </emma:emma>
          </inkml:annotationXML>
          <inkml:trace contextRef="#ctx0" brushRef="#br0">113 8208 621 0,'0'-11'80'0,"0"10"-41"15,0 1-13-15,0 0-3 16,0 0-6-16,0 0-9 16,0 0-2-16,0 0 0 15,0 0-3-15,0 0-3 16,0 0 0-16,0 34-2 0,0 19 2 15,6 16 2-15,4 4 0 16,-5 2-2-16,-2 3 1 16,6-7 0-16,-6-9-1 15,0-17 1-15,2-18-1 16,-2-16 0-16,7-8-1 16,-10-3 0-16,8 0 1 15,10-19-1-15,10-24 1 16,1-15 3-16,4-7-1 15,5 9-2-15,-5 0 1 16,-7 12 0-16,5 13-1 16,-8 10 0-16,-5 7 0 15,-10 10-1-15,2 0 1 16,-10 4-1-16,3 0-2 16,5 0 1-16,4 23 2 0,6 13 0 15,0 4 0-15,0 0 0 16,3-2 1-16,0-3-1 15,-4-11-1-15,-11-22-40 16,-6-2-179-16</inkml:trace>
          <inkml:trace contextRef="#ctx0" brushRef="#br0" timeOffset="352.2548">815 8264 810 0,'-48'-32'20'0,"32"32"-20"15,16 0-1-15,0 32-8 16,0-10-19-16,13-4-220 15</inkml:trace>
          <inkml:trace contextRef="#ctx0" brushRef="#br0" timeOffset="193.6377">892 8481 590 0,'0'0'152'16,"0"0"-149"-16,0 24 0 16,0 19 0-16,0 5 1 15,-15 3-3-15,-3-1 0 16,0-4-1-16,15-33-46 16,-6-6-434-16</inkml:trace>
          <inkml:trace contextRef="#ctx0" brushRef="#br0" timeOffset="1214.1375">-12 7886 368 0,'10'-6'91'0,"-10"0"-49"16,2 1 11-16,1-3-11 16,0-1-25-16,4 2 1 15,-4 4 21-15,-3 0-6 16,2 3-12-16,-2 0-10 0,0 0-7 16,0 0-4-16,0 0-1 15,3 0-1-15,0 0 1 16,6 0 1-16,-3 0 1 15,-1 0 1-15,5 0-2 16,-10 0-2-16,0 0 0 16,3 3-16-16,-3 27 18 15,3 7 13-15,-3 10-7 16,5 8 0-16,5 4-4 16,-7 4-1-16,9 0-1 15,-7 1 0-15,-5-50-39 16,0 1-285-16</inkml:trace>
          <inkml:trace contextRef="#ctx0" brushRef="#br1" timeOffset="26420.447">-490 7299 68 0,'48'0'7'16,"-37"0"18"-16,1 0 134 15,1 0-47-15,-8 0-38 16,-5 0-13-16,0 0-28 16,3 0-9-16,-3 0-14 15,0 0 1-15,3 0-5 16,0 3 11-16,4-3-1 16,-5 0 3-16,-2 2-1 15,0-2 3-15,0 0 3 0,0 0-5 16,0 0-3-16,0 0-2 15,0 0-2-15,0 0 3 16,0 0-4-16,0 0-2 16,0 0 1-16,0 0 0 15,0 0 0-15,0 0-3 16,0 0-1-16,0 0-1 16,0 0-2-16,0 0-1 15,0 4-1-15,0 3-1 16,0 9 1-16,9 6 1 15,6 5-2-15,0 4 3 16,6 3-1-16,14 0-1 0,4 2 0 16,8 2 0-16,7-9 1 15,-3-4-2-15,-7-7 0 16,4-4 1-16,-16-7-1 16,-2-4 1-16,-12-3-1 15,-10 0 0-15,-1 0 0 16,-7 0 1-16,0 0 0 15,0 0 1-15,0 0 5 16,0 4-1-16,0-2-2 16,0 1-4-16,0-3 1 15,0 2-1-15,0 6 0 16,-12 1 0-16,-9 8 0 16,-9 6 0-16,1 6 0 0,-13 5 0 15,-6 7-1 1,7-1 1-16,-10 4 0 0,4-3 0 15,8 0 0-15,3-9 0 16,16-14 0-16,7-4 0 16,11-12-2-16,2-2-3 15,0 0-9-15,0 0-41 16,0 0-330-16</inkml:trace>
          <inkml:trace contextRef="#ctx0" brushRef="#br2" timeOffset="49611.8575">0 7082 78 0,'0'59'0'16,"3"-47"-3"-16,-3-2-41 15</inkml:trace>
          <inkml:trace contextRef="#ctx0" brushRef="#br2" timeOffset="49800.9861">44 7808 421 0,'13'21'61'0,"-10"-19"-47"16,2 2 18-16,2-2-6 16,-4 0-15-16,-3 1-6 15,0 3-5-15,0-6-33 16,0 0-290-16</inkml:trace>
          <inkml:trace contextRef="#ctx0" brushRef="#br2" timeOffset="47388.4687">0 0 57 0,'6'40'61'0,"-6"-16"-43"0,0 1-4 15,0-4-3-15,0 3-7 16,0-2-4-16,0-18 0 16,0 2-62-16</inkml:trace>
          <inkml:trace contextRef="#ctx0" brushRef="#br2" timeOffset="47602.1176">-35 530 157 0,'15'32'21'15,"-15"-16"-14"-15,5-1-3 16,8-3-4-16,-8-1 0 16,8 2-4-16,-8 0 4 15,1 5 0-15,-6 4-7 16,0-16-42-16,0 1-70 15</inkml:trace>
          <inkml:trace contextRef="#ctx0" brushRef="#br2" timeOffset="47756.7335">21 885 136 0,'0'24'42'0,"0"-7"18"0,0 1-5 15,0 5-35-15,-3 2-14 16,3 5 1-16,0-4-7 15,0 1 4-15,0-1-4 16,0-4-7-16,0-19-47 16</inkml:trace>
          <inkml:trace contextRef="#ctx0" brushRef="#br2" timeOffset="47938.4768">-23 1344 150 0,'0'28'71'0,"0"-9"-44"16,0 1-20-16,0 0 4 16,0 1-11-16,0-3 0 15,0 1-21-15,0 1-49 16,0-18-9-16,0 4-17 16</inkml:trace>
          <inkml:trace contextRef="#ctx0" brushRef="#br2" timeOffset="48086.053">-44 1848 86 0,'21'36'25'0,"-13"-13"-18"0,5 3-7 16,-11-1 0-16,1-2-7 15,-3-17-29-15,0-4-39 16</inkml:trace>
          <inkml:trace contextRef="#ctx0" brushRef="#br2" timeOffset="48271.1844">-51 2374 35 0,'0'43'220'16,"0"-19"-203"-16,0 9-10 15,0 2-3-15,7-4-4 16,-7 5-11-16,0-28-37 16,0-4-51-16</inkml:trace>
          <inkml:trace contextRef="#ctx0" brushRef="#br2" timeOffset="48453.8142">-107 3095 248 0,'0'55'65'0,"0"-23"-35"15,0-3-10-15,0 6-15 16,0-4-5-16,7 0 0 16,-4-4 0-16,-3-26-45 15,0-1-86-15</inkml:trace>
          <inkml:trace contextRef="#ctx0" brushRef="#br2" timeOffset="48638.4446">-97 3607 238 0,'0'28'81'0,"0"-19"-32"0,0 5 13 15,0 2-22 1,2 5-26-16,1 6-5 0,-3 5-4 15,0 5-5-15,0 1 0 16,0-28-68-16,0 1-114 16</inkml:trace>
          <inkml:trace contextRef="#ctx0" brushRef="#br2" timeOffset="48792.0525">-92 4087 103 0,'3'42'156'0,"4"-21"-122"15,-7 0-21-15,0 2 20 16,2-6-20-16,-2 4 0 0,0-4-10 16,3 0-3-1,-3 1-3-15,3-16-83 0,-3 3-115 16</inkml:trace>
          <inkml:trace contextRef="#ctx0" brushRef="#br2" timeOffset="48955.6691">-71 4584 445 0,'0'11'61'0,"0"4"-48"16,0-2-8-16,0 0 0 16,0 4-5-16,0-12-13 15,0 0-160-15</inkml:trace>
          <inkml:trace contextRef="#ctx0" brushRef="#br2" timeOffset="49106.7755">-74 5072 436 0,'0'27'29'0,"0"-16"-29"16,0 2-3-16,0-11-59 15,0 2-107-15</inkml:trace>
          <inkml:trace contextRef="#ctx0" brushRef="#br2" timeOffset="49346.1653">-62 5623 114 0,'0'48'18'15,"0"-29"-11"-15,0 2-7 16,0 0 0-16,0-15 0 16,-7-3-39-16</inkml:trace>
          <inkml:trace contextRef="#ctx0" brushRef="#br2" timeOffset="49479.7593">-44 6262 136 0,'6'42'71'16,"-6"-23"-47"-16,0-3 17 15,0 3 10-15,0 3-9 16,0 3-36-16,0 3-6 16,0-16-41-16,0-4-139 15</inkml:trace>
        </inkml:traceGroup>
      </inkml:traceGroup>
    </inkml:traceGroup>
    <inkml:traceGroup>
      <inkml:annotationXML>
        <emma:emma xmlns:emma="http://www.w3.org/2003/04/emma" version="1.0">
          <emma:interpretation id="{2D9F49B2-930D-4E0E-9D7A-D4516BE8D86F}" emma:medium="tactile" emma:mode="ink">
            <msink:context xmlns:msink="http://schemas.microsoft.com/ink/2010/main" type="paragraph" rotatedBoundingBox="18873,9524 20500,10672 19919,11495 18292,103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D4C8200-24BF-4683-B42B-36A69B677F2A}" emma:medium="tactile" emma:mode="ink">
              <msink:context xmlns:msink="http://schemas.microsoft.com/ink/2010/main" type="line" rotatedBoundingBox="18873,9524 20500,10672 19919,11495 18292,10347"/>
            </emma:interpretation>
          </emma:emma>
        </inkml:annotationXML>
        <inkml:traceGroup>
          <inkml:annotationXML>
            <emma:emma xmlns:emma="http://www.w3.org/2003/04/emma" version="1.0">
              <emma:interpretation id="{4A4500B0-EC09-4F3A-897D-35F687B675AF}" emma:medium="tactile" emma:mode="ink">
                <msink:context xmlns:msink="http://schemas.microsoft.com/ink/2010/main" type="inkWord" rotatedBoundingBox="18873,9524 20500,10672 19919,11495 18292,10347"/>
              </emma:interpretation>
              <emma:one-of disjunction-type="recognition" id="oneOf1">
                <emma:interpretation id="interp5" emma:lang="en-US" emma:confidence="0">
                  <emma:literal>sy,</emma:literal>
                </emma:interpretation>
                <emma:interpretation id="interp6" emma:lang="en-US" emma:confidence="0">
                  <emma:literal>boy,</emma:literal>
                </emma:interpretation>
                <emma:interpretation id="interp7" emma:lang="en-US" emma:confidence="0">
                  <emma:literal>Boy,</emma:literal>
                </emma:interpretation>
                <emma:interpretation id="interp8" emma:lang="en-US" emma:confidence="0">
                  <emma:literal>sys</emma:literal>
                </emma:interpretation>
                <emma:interpretation id="interp9" emma:lang="en-US" emma:confidence="0">
                  <emma:literal>Joy,</emma:literal>
                </emma:interpretation>
              </emma:one-of>
            </emma:emma>
          </inkml:annotationXML>
          <inkml:trace contextRef="#ctx0" brushRef="#br1" timeOffset="11524.5664">-3202 3391 359 0,'33'0'128'0,"-13"-6"-61"15,7 1-14-15,-7 5-7 16,-2 0-28-16,-5 0-8 16,-8 0-5-16,5 0-2 15,-10 8 4-15,3 11-4 16,-3-1 3-16,0 3-6 15,-10 3 0-15,-19-2-4 16,-12-1-8-16,-10-5-27 16,-3-5 0-16,10-8 3 15,-4-3 3-15,19 0 33 0,5-16 31 16,12-11 49-16,9-3-52 16,3 4-8-16,0 4-10 15,29 7-4-15,22 3 1 16,5 8 0-16,6 4 0 15,-2 0-6-15,-9 0 0 16,-10 8-1-16,-13 15 0 16,-20 1 0-16,-8 0-4 15,0 4-11-15,-24 1 11 16,-29-3-1-16,-7-2 4 16,-2-10 1-16,-4-6-5 15,19-8 2-15,2 0 6 0,22-4 0 16,17-24-1-16,6-10 0 15,0-10-2-15,29 3-7 16,19 4-10-16,-9 15-11 16,-19 26 0-16,-7 0-282 15</inkml:trace>
          <inkml:trace contextRef="#ctx0" brushRef="#br1" timeOffset="12610.1383">-2673 3446 590 0,'-10'-2'103'16,"10"-1"-65"-16,0 3-14 16,0 0-7-16,0 0-15 15,0 0-2-15,0 5 0 0,0 33 0 16,0 10 16-16,0 8-4 15,0 2-7-15,0-1-2 16,0-4-3-16,13-9 1 16,10-12-1-16,10-14 0 15,9-18-5-15,8 0 5 16,0-2 1-16,4-36-1 16,0-6 2-16,-13-9-4 15,-8 0 4-15,-12-6-2 16,-9-4 0-16,-12 1 2 15,0 8-1-15,0 12 3 16,-25 20-1-16,5 12-2 0,9 6 8 16,-2 4-5-16,8 9-4 15,5 39-4-15,0 19 4 16,0 11 1-16,0 1 1 16,8 5 0-16,19 1-1 15,0-2 1-15,-9-6-2 16,0-2 0-16,-16-9 1 15,-2-3-1-15,0-8 1 16,-26-8 1-16,-28-2-2 16,-12-14 0-16,1-9 0 15,-3-13-3-15,18-9 3 16,11 0 0-16,9-35 0 16,27-21-9-16,3-15 8 15,15-5 1-15,45 0-3 16,20 12-9-16,12 19-20 0,-56 40-107 15,-13 5-421-15</inkml:trace>
          <inkml:trace contextRef="#ctx0" brushRef="#br1" timeOffset="13324.143">-1922 4021 479 0,'0'0'98'0,"0"0"-70"0,0 0-6 16,0-10-3-16,15-3-5 16,-2 2-3-16,-2 3 4 15,1 3 1-15,-9 5-5 16,-1 0 2-16,-2 0-8 16,0 0 0-16,0 24-3 15,0 16 25-15,0 8-8 16,0 5-10-16,0 3-6 15,0 5 1-15,0-4-1 16,0-3 5-16,0-4-2 0,0-13-3 16,-5-7 0-16,5-11-3 15,0-11 0-15,0-2 0 16,0-6 0-16,-3 0 0 16,-6 0 0-16,3 0-3 15,-9 0-4-15,0 0 3 16,4 0 2-16,-4 0 0 15,-1 0 1-15,11 0 1 16,2 0 0-16,3 0 0 16,0 0-2-16,0 0 1 15,3 0-4-15,33 0 5 16,8 0 0-16,15 0 0 16,7-6 0-16,-45 6 0 0,-10 0-101 15</inkml:trace>
        </inkml:traceGroup>
      </inkml:traceGroup>
    </inkml:traceGroup>
    <inkml:traceGroup>
      <inkml:annotationXML>
        <emma:emma xmlns:emma="http://www.w3.org/2003/04/emma" version="1.0">
          <emma:interpretation id="{E7297A83-5721-4538-9826-2DB0F57B420C}" emma:medium="tactile" emma:mode="ink">
            <msink:context xmlns:msink="http://schemas.microsoft.com/ink/2010/main" type="paragraph" rotatedBoundingBox="17251,7181 16555,15438 15727,15368 16422,71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611006-7703-4AAF-81E5-A1F4A375D06B}" emma:medium="tactile" emma:mode="ink">
              <msink:context xmlns:msink="http://schemas.microsoft.com/ink/2010/main" type="inkBullet" rotatedBoundingBox="16689,7134 16660,7489 16600,7484 16630,7128"/>
            </emma:interpretation>
            <emma:one-of disjunction-type="recognition" id="oneOf2">
              <emma:interpretation id="interp10" emma:lang="en-US" emma:confidence="0">
                <emma:literal>|</emma:literal>
              </emma:interpretation>
              <emma:interpretation id="interp11" emma:lang="en-US" emma:confidence="0">
                <emma:literal>1</emma:literal>
              </emma:interpretation>
              <emma:interpretation id="interp12" emma:lang="en-US" emma:confidence="0">
                <emma:literal>l</emma:literal>
              </emma:interpretation>
              <emma:interpretation id="interp13" emma:lang="en-US" emma:confidence="0">
                <emma:literal>I</emma:literal>
              </emma:interpretation>
              <emma:interpretation id="interp14" emma:lang="en-US" emma:confidence="0">
                <emma:literal>'</emma:literal>
              </emma:interpretation>
            </emma:one-of>
          </emma:emma>
        </inkml:annotationXML>
        <inkml:trace contextRef="#ctx0" brushRef="#br2" timeOffset="51109.5329">-5240 458 333 0,'12'9'100'16,"-12"-9"-65"-16,0 3 48 16,0-3 4-16,0 4-38 0,0 3-30 15,3 1-8-15,-1 14-7 16,1 5 2-16,4 5-1 16,-4 8-5-16,-3 8 0 15,0 5 0-15,0 10-36 16,0-40-97-16,0-1-241 15</inkml:trace>
      </inkml:traceGroup>
      <inkml:traceGroup>
        <inkml:annotationXML>
          <emma:emma xmlns:emma="http://www.w3.org/2003/04/emma" version="1.0">
            <emma:interpretation id="{B251D3D8-90ED-471E-A316-E1305E655018}" emma:medium="tactile" emma:mode="ink">
              <msink:context xmlns:msink="http://schemas.microsoft.com/ink/2010/main" type="line" rotatedBoundingBox="17173,8102 16555,15438 15727,15368 16345,8032"/>
            </emma:interpretation>
          </emma:emma>
        </inkml:annotationXML>
        <inkml:traceGroup>
          <inkml:annotationXML>
            <emma:emma xmlns:emma="http://www.w3.org/2003/04/emma" version="1.0">
              <emma:interpretation id="{C7D66BEF-FB72-415B-83A0-F8FCEC982DD3}" emma:medium="tactile" emma:mode="ink">
                <msink:context xmlns:msink="http://schemas.microsoft.com/ink/2010/main" type="inkWord" rotatedBoundingBox="17173,8102 16555,15438 15727,15368 16345,8032"/>
              </emma:interpretation>
              <emma:one-of disjunction-type="recognition" id="oneOf3">
                <emma:interpretation id="interp15" emma:lang="en-US" emma:confidence="0">
                  <emma:literal>is:</emma:literal>
                </emma:interpretation>
                <emma:interpretation id="interp16" emma:lang="en-US" emma:confidence="0">
                  <emma:literal>i:</emma:literal>
                </emma:interpretation>
                <emma:interpretation id="interp17" emma:lang="en-US" emma:confidence="0">
                  <emma:literal>it:</emma:literal>
                </emma:interpretation>
                <emma:interpretation id="interp18" emma:lang="en-US" emma:confidence="0">
                  <emma:literal>if:</emma:literal>
                </emma:interpretation>
                <emma:interpretation id="interp19" emma:lang="en-US" emma:confidence="0">
                  <emma:literal>im:</emma:literal>
                </emma:interpretation>
              </emma:one-of>
            </emma:emma>
          </inkml:annotationXML>
          <inkml:trace contextRef="#ctx0" brushRef="#br2" timeOffset="51270.6455">-5249 1385 343 0,'-12'65'127'0,"9"-40"-68"15,3 0-9-15,0-3-12 0,0-4-11 16,0 1-13-16,0 3-9 15,0-2-5-15,0 8-2 16,0 3-32-16,0-20-54 16,0 0-135-16</inkml:trace>
          <inkml:trace contextRef="#ctx0" brushRef="#br2" timeOffset="51438.7926">-5315 2015 161 0,'0'33'108'0,"0"-14"-71"16,0 2 12-16,7-2-10 0,11 5-21 16,-7-3-15-16,4 1 0 15,-12-1 0-15,0 1-6 16,-3-6-12-16,0-13-99 16,0 2-162-16</inkml:trace>
          <inkml:trace contextRef="#ctx0" brushRef="#br2" timeOffset="51599.8793">-5207 2557 286 0,'0'50'117'16,"0"-17"-41"-16,0-2-23 16,-3-1-36-16,-7 1-12 0,7-1-5 15,3-3-3-15,0-25-16 16,0 2-138-16</inkml:trace>
          <inkml:trace contextRef="#ctx0" brushRef="#br1" timeOffset="24689.2824">-6027 8329 445 0,'2'-21'104'0,"19"4"-65"15,-3 0 23-15,0 6-25 16,0 3-18-16,-6 2-8 16,-9 0 3-16,0 6-7 15,-3 0 1-15,0 0 3 16,0 0 0-16,-15 0-11 15,-9 0-1-15,-9 8-1 16,7-3 2-16,-4-5 0 16,12 0 1-16,7 0 0 0,1-1 1 15,10-24 3-15,0-5-5 16,0 7 5-16,10-2-4 16,8 6 2-16,5 6-2 15,0 3 0-15,10 1 0 16,-6 7-1-16,3 2 0 15,-9 0-3-15,-13 26 3 16,-1 22 0-16,-7 9 1 16,0 2-1-16,-10 2 0 15,-13-2 0-15,-1-4-1 16,4-4-2-16,2-10 3 16,5-15-6-16,13-12-3 15,0-14 3-15,0 0-7 0,6-10 12 16,37-34 1-16,6-11 8 15,17-12-5-15,-1-5 2 16,4-4-3-16,-7 9 0 16,-8 7 5-16,-10 14 5 15,-14 17-3-15,-19 12-1 16,-8 15 0-16,-3 2 5 16,0 0 3-16,-3 12-6 15,-26 29-8-15,-16 18-2 16,1 10 0-16,5 18 1 0,6-2-1 15,12 3 1 1,19-8-1-16,2-11 0 0,2-16 0 16,47-17-1-16,13-23 0 15,15-7 0-15,5-6 1 16,8-8 0-16,-60-16-26 16,-9-3-126-16</inkml:trace>
          <inkml:trace contextRef="#ctx0" brushRef="#br2" timeOffset="51759.4916">-5290 3300 349 0,'-15'63'141'15,"12"-15"-133"-15,3 3-8 0,0 4-19 16,0-40-42-16,0-1-91 16</inkml:trace>
          <inkml:trace contextRef="#ctx0" brushRef="#br2" timeOffset="51960.1328">-5267 4160 313 0,'-2'38'126'15,"-14"-19"-86"-15,4 2-16 16,7 1-16-16,2-2-8 16,-7 8-10-16,10 0-43 15,0-20-112-15,0 1-40 0</inkml:trace>
          <inkml:trace contextRef="#ctx0" brushRef="#br2" timeOffset="52161.782">-5320 5067 556 0,'-21'58'69'0,"9"-30"-50"16,6-2-3-16,3 0 5 15,3 1-19-15,0-3-1 16,0 4-2-16,0 7-11 0,0 4-54 16,0 4-86-16,0-29 80 15,0 2-177-15</inkml:trace>
          <inkml:trace contextRef="#ctx0" brushRef="#br2" timeOffset="52330.3995">-5398 5768 89 0,'-2'34'61'0,"2"-5"-1"16,0-2 16-16,0-5 62 15,0 2-23-15,0 5-20 16,-10 0-42-16,7 3-29 16,1 1-9-16,2 7-6 15,0 5-9-15,0 1 0 16,0 1-3-16,0-1 2 16,0-6-18-16,0-2-40 0,0-32-48 15,-6 1-140-15</inkml:trace>
          <inkml:trace contextRef="#ctx0" brushRef="#br2" timeOffset="52477.0045">-5493 6727 534 0,'-2'19'48'0,"2"-1"-38"16,0 7 1-16,0-1-9 15,0 5-2-15,0-21-19 16,0 0-164-16</inkml:trace>
          <inkml:trace contextRef="#ctx0" brushRef="#br2" timeOffset="52632.6087">-5614 7417 594 0,'-12'46'37'15,"12"-30"-34"-15,0-3-3 16,0 3 0-16,0-5-11 15,12-3 1-15,-9-8-40 16,0 0-187-16</inkml:trace>
          <inkml:trace contextRef="#ctx0" brushRef="#br2" timeOffset="52766.7092">-5659 7802 755 0,'-11'35'24'0,"11"-27"-22"16,0-5-2-16,0-3-1 16,5 0-55-16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19:53.12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E482963-4CAD-447B-B46D-B4DB641787B9}" emma:medium="tactile" emma:mode="ink">
          <msink:context xmlns:msink="http://schemas.microsoft.com/ink/2010/main" type="inkDrawing" rotatedBoundingBox="6443,10344 24642,10722 24640,10835 6441,10457" shapeName="Other">
            <msink:destinationLink direction="with" ref="{3D51CC91-4C6F-4645-B4C5-3E146697D93B}"/>
            <msink:destinationLink direction="with" ref="{CE2659E5-CCE5-4AD8-94EE-0CFA0CC33753}"/>
          </msink:context>
        </emma:interpretation>
      </emma:emma>
    </inkml:annotationXML>
    <inkml:trace contextRef="#ctx0" brushRef="#br0">-1 2 0 0,'7'0'6'0,"-7"0"1"16,2 0 8-16,1 0 10 15,-3 0-10-15,3 0-8 16,-3 0 0-16,0 2 14 0,0-2 15 16,0 4-10-1,3-4-13-15,-3 0-6 0,0 1-7 16,0-1 0-16,0 0 4 16,0 3 3-16,2-3 11 15,5 0-4-15,-4 4-8 16,-3-4-2-16,0 0 3 15,3 0 0-15,-3 0 3 16,0 0-6-16,0 0 2 16,0 0 11-16,0 0 20 15,0 0 5-15,0 0-1 16,0 0-23-16,0 0-6 16,0 0-6-16,0 0-6 15,0 0 0-15,0 0 0 16,0 0 6-16,0 0 11 0,0 0 2 15,0 0 0-15,0 0-9 16,0 1-7-16,0-1 2 16,0 0-1-16,0 0-4 15,0 0 0-15,0 0 4 16,0 0 15-16,0 0 7 16,0 0-13-16,0 0-9 15,0 0-4-15,0 0 2 16,0 0-2-16,0 0 3 15,3 0-3-15,-3 0 2 16,0 0 0-16,0 0-2 16,9 0 2-16,-3 0 0 0,2 0 0 15,10 0 5-15,10 0-4 16,-5 0 3-16,3 0-4 16,4 0 0-16,-6 0 0 15,-3 0-2-15,-4 0 2 16,4 0-2-16,0 4 1 15,4-4 1-15,-2 0-2 16,-2 0 2-16,-1 0-2 16,1 0 0-16,2 0 0 15,5 0 2-15,-5 0 0 16,-2 0-2-16,-3 0 0 16,-3 2 0-16,0-2 0 15,-1 3 0-15,1-3 0 0,6 3 0 16,-6-3 2-16,0 0-2 15,0 0 0-15,-1 3 0 16,4-3 0-16,12 2 0 16,-3-2 0-16,0 0 0 15,2 3 0-15,1-3 0 16,6 0 0-16,-4 3 0 16,13-3 0-16,-6 0 0 15,5 0 0-15,-3 0 0 16,-5 0 0-16,3 0 0 15,-6 0 0-15,-10 0 0 16,-2 0 0-16,-6 0 2 0,0 0-2 16,-6 0 0-1,9 0-2-15,-6 0 2 0,-1 0 2 16,7 0-2-16,9 0 0 16,0 0 0-16,8 0 0 15,4 0 0-15,-3 0 0 16,2 0 0-16,7 0-2 15,0 0 2-15,2 0 0 16,1 0 2-16,-6 0-2 16,-7 0-2-16,-6 2 2 15,4-2 0-15,-9 0 0 16,-1 3 0-16,5-1 0 16,-2 2 0-16,2-4 0 15,-2 0 0-15,-3 6 0 0,5-6 0 16,-2 4-2-16,-5-1 0 15,9 0 2-15,-1-3 0 16,7 1-2-16,-3-1 2 16,8 0 0-16,0 3 4 15,10-3-4-15,3 4 0 16,3-4-2-16,-5 1 2 16,4-1 0-16,8 0 0 15,-5 0 2-15,-2 0-2 16,-1 4 0-16,-6-2 0 15,3-2 0-15,-4 3 2 16,-8 0-2-16,-5-1 0 16,-13 3 0-16,-2-1 0 0,-9-2-2 15,-6-2 2-15,-3 3 2 16,-3-3-2-16,0 0 0 16,0 0 0-16,5 0 0 15,8 0 0-15,4 0 0 16,7 0 2-16,6 2-2 15,6-2-2-15,11 0 2 16,7 0 2-16,8 0-2 16,9 0 2-16,-6 0-2 15,7 3 0-15,2 0 0 16,1-3 2-16,5 0-2 16,-3 0 0-16,3 0 0 15,-3 0 0-15,-3 0-2 0,-8 2 2 16,-9-2 0-16,-13 0-2 15,-5 3 6-15,-9-1-6 16,-7 5 2-16,-5-7 0 16,-7 1 0-16,2-1 0 15,-8 0 0-15,10 4 0 16,-9-4-2-16,12 0 4 16,9 2-2-16,-1 0 0 15,10-2 0-15,6 4 0 16,14-2 0-16,3-2 2 15,16 0-2-15,-3 2 0 16,5-2 0-16,0 0-2 0,-3 0 2 16,-9 0 0-16,1 0 2 15,-16 4-2-15,-2-2 0 16,-9-2 0-16,-4 3 0 16,-8-1 0-16,3-2 0 15,-9 3 0-15,2-3 0 16,-2 0 0-16,-1 0 0 15,8 3 0-15,-2-3 1 16,7 0-1-16,-4 0 0 16,10 0-1-16,9 0 1 15,-4 0 1-15,4 0-1 16,2 0 0-16,4 0 0 16,-3 0 0-16,-7 0-1 15,-3 0 1-15,5 0 1 0,-15 0-1 16,5 5 0-16,0-2 0 15,0 0 0-15,-10-1-1 16,7 1 2-16,-12-1-2 16,-1 2 1-16,8-2 0 15,-7-2 0-15,2 2-2 16,3 2 2-16,7-4 0 16,6 2 2-16,-3-2-2 15,0 0 0-15,-1 0 0 16,-6 2-2-16,2-2 2 15,-5 0 0-15,4 0 0 16,-6 0 0-16,9 0 0 16,-7 0 0-16,7 0 2 0,-4 0-2 15,4 4 0-15,5-2 0 16,-2 0 0-16,3 2 0 16,-3-2 0-16,0-2 0 15,-1 3 0-15,-6-3 0 16,7 0 0-16,0 5 1 15,-3-5-1-15,-7 0 0 16,7 0-1-16,-9 0 1 16,-1 3 0-16,-2-3 1 15,6 2-1-15,-3 1 0 16,-1-1-1-16,10 2 2 16,0-4-1-16,-1 2 0 0,7-2 0 15,6 3 0-15,-4-3 0 16,1 0 0-16,9 0 0 15,-7 0 0-15,7 0 0 16,-7 0 0-16,0 2 0 16,-1 4 0-16,-5-4 0 15,1 2 0-15,-10-4 0 16,7 0 0-16,-3 2 0 16,-4 0 0-16,4-2 0 15,5 0 0-15,-2 0 2 16,-3 0-2-16,-4 0 0 15,7 0 0-15,-3 0 0 16,3 0 0-16,-4 4 0 0,6-4 0 16,1 2 0-1,6 0 0-15,-3-2-2 0,-4 0 2 16,4 0 2-16,-7 0-2 16,-1 3 0-16,-8-3 0 15,4 3 0-15,-4 0 0 16,-2-3 0-16,6 2 0 15,-4 1-2-15,10-3 2 16,0 3 0-16,2-3 0 16,1 0 0-16,5 0 0 15,7 0 0-15,3 0 0 16,5 0 0-16,13 0 2 0,-5 0 1 16,10 0-1-1,7 0-2-15,-6 0 0 0,-4 0 0 16,-9 0 2-16,-11 2-2 15,-1 1 0-15,-9-3 0 16,-5 0 0-16,0 0 0 16,-4 0 0-16,4 0 1 15,-6 0-1-15,-4 2 0 16,4 1 0-16,3 0 0 16,0-3 0-16,8 3-1 15,0-1 1-15,12-2 0 16,4 3 1-16,-4-3-1 15,1 0 0-15,-6 3 2 16,0-3-2-16,-7 0-2 16,7 0 2-16,-7 2 0 0,12-2 0 15,4 0 0-15,-7 0 0 16,1 0 0-16,-10 0 0 16,7 4 0-16,-9-4 0 15,-1 0-1-15,-2 0 1 16,5 0 0-16,-6 0 0 15,1 1 0-15,-3-1 0 16,-3 0 0-16,3 3 0 16,-10-3 0-16,4 0 0 15,-1 0 0-15,1 0 0 16,9 0 0-16,-1 0 0 16,4 0 0-16,-1 0 0 0,5 0 1 15,-8 4-1-15,-6-4 0 16,6 2 0-16,-4-2-1 15,1 0 2-15,4 0-2 16,-6 0 2-16,-4 0-1 16,4 0 0-16,-7 0 0 15,5 0 0-15,-8 0 0 16,5 0 0-16,-8 0 0 16,4 0 0-16,-6 0 0 15,2 0 0-15,1 0 0 16,-3 0 0-16,0 1 0 15,0-1 2-15,-3 0-2 16,5 0 0-16,4 0-2 0,2 0 2 16,4 0 0-1,6 0 2-15,0 0-2 0,-4 0 0 16,4 0 0-16,2 0 0 16,-2 4 0-16,0-4 0 15,2 0 0-15,1 0 0 16,0 0 0-16,-1 0 0 15,1 0 0-15,-3 0 0 16,-1 0 0-16,1 0 0 16,-7 3 0-16,4-3 0 15,3 0 0-15,-3 0 0 16,-1 0 0-16,4 0-2 0,2 1 2 16,4-1 2-16,3 0-2 15,-4 0-2-15,-2 0 2 16,0 0 2-16,5 0-2 15,1 0 0-15,-1 0-2 16,10 4 2-16,-4-4 0 16,6 0-1-16,8 2 1 15,-5-2 1-15,0 0-1 16,-2 0 0-16,-1 0 0 16,-2 0 0-16,-5 0 0 15,2 0-1-15,3 0 1 16,-13 0 0-16,1 0 1 15,-4 0-1-15,1 0 0 16,-3 0 0-16,2 0 0 16,1 0 0-16,2 0 0 0,1 4 0 15,6-4 0-15,-4 0 0 16,7 0 2-16,-4 0-2 16,4 0 0-16,3 0 0 15,-10 0 0-15,7 2 0 16,-10 1 0-16,-2-3 2 15,-4 0-4-15,1 2 2 32,-7-2 0-17,4 0 0-15,3 3 0 16,3-3 0-16,-1 0 0 0,4 0 0 16,-4 0 0-16,4 0 0 0,-4 0 0 0,1 0 0 0,6 0 0 15,-3 0 0-15,2 0 0 16,7 0 2-16,-5 0-2 15,3 0 0-15,-2 0-2 16,4 3 2-16,-7-3 0 16,4 0 0-16,-4 0 0 15,-3 0 0-15,10 0 0 16,-7 0 0-16,7 0 0 16,-6 0 0-16,3 0 0 15,-4 2 0-15,7-2-2 16,-7 0 2-16,10 0 2 15,-7 0-2-15,6 0 0 16,4 0 0-16,-3 0 0 0,-3 0 0 16,-7 0 0-1,-3 0 0-15,-2 0 0 0,-1 0 0 16,1 0 0-16,2 0 0 16,7 0 0-16,-4 0 0 15,7 0 0-15,-4 0 0 16,7 0 2-16,0 0-2 15,-7 0 0-15,6 0 0 16,4 0 0-16,2 0 0 16,7 0 0-16,-7 0 0 15,4 0 0-15,-1 0 0 16,-6 0 0-16,-8 0-2 0,-9 0 0 16,-3 0 1-1,-16 3 1-15,-4-1-159 0,-11-2 131 16,-5 0 8-16,0 0 20 15,0 0 3-15,0 4 11 16,0-4 3-16,0 2-8 16,0-2-9-16,0 0 0 15,0 0-3-15,0 0 3 16,0 0-3-16,3 0 0 16,-3 4-5-16,5-3 5 15,2 6 3-15,-1-6 3 16,-1 1 2-16,5-2-5 15,-10 4 0-15,0-4 3 16,0 0 0-16,0 0 5 16,0 0 0-16,0 0-6 0,0 0 1 15,0 0 0-15,3 3-3 16,-1-2 0-16,4 3 0 16,4-2 0-16,-5 1 0 15,7 0 0-15,-9-3 0 16,0 0 0-16,0 0 2 15,-3 0 1-15,0 3 6 16,0-3-3-16,0 0 16 16,0 0-1-16,0 0 5 15,0 0 0-15,0 0-7 16,0 0 1-16,0 0-10 16,0 0-7-16,0 0-1 0,-18 0-2 15,7-3 0-15,-7-5-8 16,0 0-6-16,3 4 3 15,-3 4-6-15,12 0-146 16,-6 0-86-16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8:38.73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fitToCurve" value="1"/>
    </inkml:brush>
    <inkml:brush xml:id="br2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097F466-85C0-4D91-ABEE-B7F60751986C}" emma:medium="tactile" emma:mode="ink">
          <msink:context xmlns:msink="http://schemas.microsoft.com/ink/2010/main" type="writingRegion" rotatedBoundingBox="11089,11960 29423,10629 29873,16832 11540,18164"/>
        </emma:interpretation>
      </emma:emma>
    </inkml:annotationXML>
    <inkml:traceGroup>
      <inkml:annotationXML>
        <emma:emma xmlns:emma="http://www.w3.org/2003/04/emma" version="1.0">
          <emma:interpretation id="{3F46845A-5782-4247-B658-8CB55C30B359}" emma:medium="tactile" emma:mode="ink">
            <msink:context xmlns:msink="http://schemas.microsoft.com/ink/2010/main" type="paragraph" rotatedBoundingBox="11336,11889 12213,11889 12213,12419 11336,124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BE0F99-CBD6-45EC-8B97-A93BBC688D5F}" emma:medium="tactile" emma:mode="ink">
              <msink:context xmlns:msink="http://schemas.microsoft.com/ink/2010/main" type="line" rotatedBoundingBox="11336,11889 12213,11889 12213,12419 11336,12419"/>
            </emma:interpretation>
          </emma:emma>
        </inkml:annotationXML>
        <inkml:traceGroup>
          <inkml:annotationXML>
            <emma:emma xmlns:emma="http://www.w3.org/2003/04/emma" version="1.0">
              <emma:interpretation id="{A025BC01-1097-4534-9E33-05E64204EABF}" emma:medium="tactile" emma:mode="ink">
                <msink:context xmlns:msink="http://schemas.microsoft.com/ink/2010/main" type="inkWord" rotatedBoundingBox="11336,11889 12213,11889 12213,12419 11336,12419">
                  <msink:destinationLink direction="with" ref="{9CC438CD-BF40-4E3D-8DF2-BC179CE0BA02}"/>
                </msink:context>
              </emma:interpretation>
              <emma:one-of disjunction-type="recognition" id="oneOf0">
                <emma:interpretation id="interp0" emma:lang="en-US" emma:confidence="0">
                  <emma:literal>r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-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_</emma:literal>
                </emma:interpretation>
              </emma:one-of>
            </emma:emma>
          </inkml:annotationXML>
          <inkml:trace contextRef="#ctx0" brushRef="#br0">6053 2821 71 0,'8'9'18'16,"-8"-9"89"-16,0 0-65 15,0 0 17-15,3 0 25 16,-3 0 3-16,0 0 1 15,0 0-27-15,0 0-22 16,0 0-11-16,0 0-6 16,0 0-16-16,0 0 0 0,0 0 2 15,0 0-7-15,0 0 8 16,0 0 7-16,0 0 5 16,0 0 0-16,0 0-1 15,0 0-9-15,0 0-4 16,0 0 0-16,0 0-5 15,0 0-2-15,0-11 0 16,-3-6 1-16,-3-2-1 16,-6-2 0-16,9-5 0 15,-9 2-1-15,9 0 1 16,-2 5 0-16,-5 3 1 16,4-1-1-16,4 4 0 15,-1 0 0-15,0 0 0 0,-4-1 0 16,5 1-1-1,2 2 1-15,0-1 0 0,-3 3 0 16,0-1 1 0,3 4-1-1,-3 0 1-15,3 1-1 0,-7-1 0 0,5-1-1 16,2-1 1-16,0-3 0 16,-3-1-1-16,3 2 1 15,0 3 0-15,0 1 0 16,0 4 2-16,-3 2-2 15,3 0 1-15,0 0 1 16,0 0-2-16,0 0 0 0,0 0 0 16,0 0-1-1,0 0 1-15,0 0 0 0,0 0-1 16,-3 0 1-16,3 0 1 16,0 0 0-16,0 0-1 15,0 0 0-15,0 0 1 16,0 0-1-16,0 0 0 15,0-6 0-15,3-4-3 16,38-7 0-16,28-3 3 16,20-2 0-16,15 2 0 15,0 5 0-15,6 2 0 16,-10 5 0-16,-4-1 0 16,-22 7 0-16,-20 2 0 15,-31 0 0-15,-13 0-4 16,-10 0-10-16,-15 0-4 0,-21 0 1 15,3 5-103-15</inkml:trace>
        </inkml:traceGroup>
      </inkml:traceGroup>
    </inkml:traceGroup>
    <inkml:traceGroup>
      <inkml:annotationXML>
        <emma:emma xmlns:emma="http://www.w3.org/2003/04/emma" version="1.0">
          <emma:interpretation id="{8E87136C-7058-4F20-8E21-621694105066}" emma:medium="tactile" emma:mode="ink">
            <msink:context xmlns:msink="http://schemas.microsoft.com/ink/2010/main" type="paragraph" rotatedBoundingBox="18002,15159 17924,13618 18232,13603 18310,1514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675588C-8C50-4082-BD44-73C52E0A63F9}" emma:medium="tactile" emma:mode="ink">
              <msink:context xmlns:msink="http://schemas.microsoft.com/ink/2010/main" type="line" rotatedBoundingBox="18002,15159 17924,13618 18232,13603 18310,15144"/>
            </emma:interpretation>
          </emma:emma>
        </inkml:annotationXML>
        <inkml:traceGroup>
          <inkml:annotationXML>
            <emma:emma xmlns:emma="http://www.w3.org/2003/04/emma" version="1.0">
              <emma:interpretation id="{996640D3-71A5-4518-9794-4A9317543A2B}" emma:medium="tactile" emma:mode="ink">
                <msink:context xmlns:msink="http://schemas.microsoft.com/ink/2010/main" type="inkWord" rotatedBoundingBox="18002,15159 17924,13618 18232,13603 18310,15144"/>
              </emma:interpretation>
              <emma:one-of disjunction-type="recognition" id="oneOf1">
                <emma:interpretation id="interp5" emma:lang="en-US" emma:confidence="1">
                  <emma:literal>;</emma:literal>
                </emma:interpretation>
                <emma:interpretation id="interp6" emma:lang="en-US" emma:confidence="0">
                  <emma:literal>£</emma:literal>
                </emma:interpretation>
                <emma:interpretation id="interp7" emma:lang="en-US" emma:confidence="0">
                  <emma:literal>E</emma:literal>
                </emma:interpretation>
                <emma:interpretation id="interp8" emma:lang="en-US" emma:confidence="0">
                  <emma:literal>!</emma:literal>
                </emma:interpretation>
                <emma:interpretation id="interp9" emma:lang="en-US" emma:confidence="0">
                  <emma:literal>[</emma:literal>
                </emma:interpretation>
              </emma:one-of>
            </emma:emma>
          </inkml:annotationXML>
          <inkml:trace contextRef="#ctx0" brushRef="#br1" timeOffset="44724.8399">12701 4022 75 0,'2'0'21'15,"-2"0"-10"-15,0 0 14 16,0 0 25-16,0 0-4 15,0 0-15-15,0 0 3 16,0 0-4-16,0 0 12 0,0 0-1 16,0 0-5-1,0 0 9-15,0 0-3 0,0 0-8 16,0 0-13-16,0 0-2 16,0 0-6-16,0 0-2 15,0 0-2-15,0 0 1 16,0 0 0-16,0 0-3 15,0 0-4-15,0 0-1 16,0 0-2-16,0 0-2 16,0 0-3-16,0 0-18 15,0 0 14-15,0 0-1 16,0 8 8-16,0 8 4 16,0-5 2-16,0 6-4 15,0-6-2-15,0-3 2 16,-5 0 0-16,-8-4 0 0,8-4-2 15,-1 0 2-15,-6 0-3 16,6 0-10-16,4-4-25 16,2-12-13-16,0 5-15 15,0-4 39-15,0 4 27 16,0 6 6-16,0 0-6 16,0 5 3-16,0-4 0 15,0 4 0-15,0 0-3 16,0 0 0-16,0 0 0 15,0 0 0-15,0 0 0 16,0 0 0-16,0 0 0 16,0 0-9-16,0 0-18 0,-7 0 27 15,1 14 12-15,-6 5 12 16,4-3-18-16,5-1-3 16,0-1-3-16,3-11-21 15,0-3-84-15</inkml:trace>
          <inkml:trace contextRef="#ctx0" brushRef="#br1" timeOffset="63114.0042">12585 4636 343 0,'-6'0'245'15,"6"0"-204"-15,0 0-28 16,0 0 8-16,0 0 5 15,0 0-13-15,0 0-3 16,0-2 0-16,0-9-1 16,0 6 0-16,0-6-3 15,3-3 1-15,12 4-5 16,3-3 2-16,3 0-3 0,-1 2-1 16,4 5 2-16,-3 4-2 15,9-2 0-15,-7 4-1 16,-2 0 0-16,2 0-2 15,-5 0 0-15,3 0 1 16,-6 17 2-16,3 2 0 16,-12 2 0-16,3 0 1 15,-6 7 0-15,-3 1 4 16,0-3-1-16,0 3 0 16,0-4-3-16,-12-3 0 15,3-2 2-15,-6-3-2 16,-6 7-1-16,-2 0 3 0,-10-3-2 15,7 3 0-15,-5 1 0 16,11-5 0-16,5-3-1 16,12-1 0-16,-3-3-1 15,6 0 1-15,0 1-1 16,0 5 1-16,0-4-1 16,6 7 0-16,9 2-3 15,-9 8-6-15,-4 3-22 16,-2-19-81-16,0-3-436 15</inkml:trace>
          <inkml:trace contextRef="#ctx0" brushRef="#br1" timeOffset="63359.7732">12721 5452 415 0,'0'14'30'0,"3"-9"-16"15,7-1 56-15,-8 5 10 16,1-3-33-16,0 4-4 16,-3 1-8-16,7-3-10 15,-7 3-5-15,3-1-7 16,-3-2-9-16,2-3-1 16,-2 1-3-16,3-3 0 15,0-1 0-15,-3-2-15 0,0 0-99 16</inkml:trace>
        </inkml:traceGroup>
      </inkml:traceGroup>
    </inkml:traceGroup>
    <inkml:traceGroup>
      <inkml:annotationXML>
        <emma:emma xmlns:emma="http://www.w3.org/2003/04/emma" version="1.0">
          <emma:interpretation id="{669E3DA8-FD02-4BAE-8CFE-863CFC46A581}" emma:medium="tactile" emma:mode="ink">
            <msink:context xmlns:msink="http://schemas.microsoft.com/ink/2010/main" type="paragraph" rotatedBoundingBox="11401,16251 29734,14920 29873,16832 11540,181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C68F4D-EAB5-4195-8C44-D89DEA50CFA7}" emma:medium="tactile" emma:mode="ink">
              <msink:context xmlns:msink="http://schemas.microsoft.com/ink/2010/main" type="line" rotatedBoundingBox="11401,16251 29734,14920 29873,16832 11540,18164"/>
            </emma:interpretation>
          </emma:emma>
        </inkml:annotationXML>
        <inkml:traceGroup>
          <inkml:annotationXML>
            <emma:emma xmlns:emma="http://www.w3.org/2003/04/emma" version="1.0">
              <emma:interpretation id="{8FA3E245-9C5D-4834-9C01-C6108446501B}" emma:medium="tactile" emma:mode="ink">
                <msink:context xmlns:msink="http://schemas.microsoft.com/ink/2010/main" type="inkWord" rotatedBoundingBox="11413,16409 14857,16158 14985,17913 11540,18164">
                  <msink:destinationLink direction="with" ref="{98FE46AE-243D-4FCD-B8CC-6EE39F6754A0}"/>
                </msink:context>
              </emma:interpretation>
              <emma:one-of disjunction-type="recognition" id="oneOf2">
                <emma:interpretation id="interp10" emma:lang="en-US" emma:confidence="0">
                  <emma:literal>n3.y,</emma:literal>
                </emma:interpretation>
                <emma:interpretation id="interp11" emma:lang="en-US" emma:confidence="0">
                  <emma:literal>2 3, y,</emma:literal>
                </emma:interpretation>
                <emma:interpretation id="interp12" emma:lang="en-US" emma:confidence="0">
                  <emma:literal>2 3. y,</emma:literal>
                </emma:interpretation>
                <emma:interpretation id="interp13" emma:lang="en-US" emma:confidence="0">
                  <emma:literal>By,</emma:literal>
                </emma:interpretation>
                <emma:interpretation id="interp14" emma:lang="en-US" emma:confidence="0">
                  <emma:literal>is. y,</emma:literal>
                </emma:interpretation>
              </emma:one-of>
            </emma:emma>
          </inkml:annotationXML>
          <inkml:trace contextRef="#ctx0" brushRef="#br0" timeOffset="-14195.5373">6257 7648 430 0,'0'4'158'0,"-3"-4"-137"16,3 0-1-16,0 0 19 15,-3 0-12-15,0 0-13 16,1 0-5-16,-5 0-3 0,7 0-4 16,0 0 10-1,0 0-5-15,0 0 2 0,0 0 0 16,0 0-3-16,0 0-3 15,0 0-2-15,0 0-1 16,0 0 0-16,0 0-3 16,0 0 0-16,0 0 1 15,0 0 2-15,0 0 0 16,0 0 0-16,0 0-3 16,-11 0 0-16,-10 6 0 15,-9 5-1-15,4-3 1 16,-2 2-3-16,20-10-1 15,-5 0-2-15,11 0 6 16,2 0-18-16,0-13-1 0,0-1 22 16,0 2 2-16,20 4 1 15,8-1 0-15,-2 7-2 16,-3-4 2-16,8 6-1 16,-8 0-2-16,1 0 4 15,6 0-4-15,-7 0 0 16,-2 6 0-16,-3 13-6 15,-13 17 6-15,-5 10 0 16,0 8 3-16,0 12 3 16,-26-1-2-16,-10 10 1 15,1-9-3-15,8-10-2 16,7-16 0-16,7-10 0 16,11-22 0-16,2-8 0 0,0 0-32 15,35-19 29-15,9-34 0 16,13-19-1-16,9-12-17 15,-1-4 11-15,-3-2-9 16,12 5-23-16,-5 7 26 16,-10 19 16-16,-17 18 10 15,-22 20 11-15,-10 19-16 16,-10 2 25-16,0 0 27 16,-27 19-38-16,-15 20-16 15,1 15 5-15,-7 10 2 16,6 11 3-16,4 12-1 15,14 10-3-15,9-1 2 16,15-7-10-16,3-14-1 0,51-25 0 16,20-16 0-1,9-20-8-15,-35-14-38 0,-9-7-196 16</inkml:trace>
          <inkml:trace contextRef="#ctx0" brushRef="#br0" timeOffset="-13708.1931">7274 8053 490 0,'0'-18'173'16,"0"0"-158"-16,31-7-7 15,20 6-4-15,0 4 5 16,-1 7-3-16,-2 8 0 16,-12 0-2-16,-13 0-4 15,-17 10-6-15,-6 14 0 16,0 3 6-16,0 0 6 16,-21 5 1-16,-12-3-7 15,1-5 0-15,2 1 0 16,9-10-1-16,9-4 1 15,12-8-2-15,0 2-3 16,0-3-8-16,7 4 13 0,19-1 1 16,16 1 6-16,3 8 3 15,2-1-3-15,-9 2-5 16,-7-4 5-16,-13 8-7 16,-13-3 0-16,-5 3 0 15,0 5 14-15,-20 5 0 16,-22-5-5-16,-9 0-5 15,-5-5-2-15,2-8-2 16,10 0 2-16,5-11-2 16,16 0-2-16,23 0-22 15,0-11-134-15</inkml:trace>
          <inkml:trace contextRef="#ctx0" brushRef="#br0" timeOffset="-13419.2317">8135 8043 196 0,'8'-8'433'0,"-8"8"-399"16,0 0-27-16,0 0 16 16,0 0-17-16,0 11-6 15,-3 24 0-15,-20 2 17 16,-10 8-17-16,12-31-17 16,6-4-226-16</inkml:trace>
          <inkml:trace contextRef="#ctx0" brushRef="#br0" timeOffset="-12671.6968">8479 7195 168 0,'-15'0'567'0,"15"0"-567"15,0 6 4-15,0 29-4 16,0 6 6-16,13 7 0 15,7-12-3-15,7 4-1 16,8-16 1-16,1-10-3 16,6-9-2-16,2-5 1 15,7 0-20-15,-10-35 3 16,-2-13-18-16,-4-5-9 16,-17-9 20-16,0-7 23 0,-15 2 2 15,0 8 4 1,-3 17 29-16,0 20 37 0,0 16-23 15,0 6-14-15,-6 3-21 16,6 47-11-16,0 23 1 16,0 19 10-16,0 11-4 15,18 10-2-15,8 1 0 16,7-1-2-16,-15-1-3 16,-15-5-1-16,-3-6 1 15,0-7 0-15,-36-15 0 16,-5-21 0-16,0-26 0 15,-8-14 1-15,5-18-1 0,3 0 1 16,-10-13-1 0,10-33-1-16,14-17-1 0,15-12-1 15,12-3-2-15,21 11-7 16,41 8-12-16,-20 46-33 16,2 2-148-16</inkml:trace>
          <inkml:trace contextRef="#ctx0" brushRef="#br0" timeOffset="-12185.8561">9344 7791 503 0,'0'0'168'0,"0"0"-155"16,20 0-4-16,13 0 19 15,0 0-14-15,-6 0-4 16,-4 0-4-16,-5 11-5 16,-3 5-1-16,-9-2-2 15,-6 4-3-15,0 6 5 16,0 1 8-16,-11 1-4 15,-20 7 2-15,5-7-2 16,-2-1-1 0,11-5-1-16,11-9-1 15,6-11-1-15,0 3 0 0,0-3-4 16,3 0 4-16,27 0 13 0,-4 0-3 16,7 3-3-16,0-3-5 15,-6 10 0-15,-7 2-1 16,-5 1-1-16,-9 5-2 15,-6 4-4-15,0 5 6 16,-11 7 9-16,-37 2 0 16,-9 0-4-16,-2 4-3 15,-3-8-2-15,-4-10 0 16,48-22-13-16,12 0-102 16</inkml:trace>
          <inkml:trace contextRef="#ctx0" brushRef="#br0" timeOffset="-5754.2832">6456 6802 616 0,'6'-5'71'15,"-6"2"-62"-15,0 3 4 16,0 0 10-16,3-3-3 16,-3 3-3-16,0 0 1 0,0-2 1 15,0 2-5-15,0 0 0 16,0 0-3-16,0 0-5 16,0 0-2-16,0 0-1 15,0 0-3-15,0 0 0 16,0 0-2-16,0 0 0 15,0 0 0-15,0 19 2 16,-6 9 0-16,-14 13 2 16,-14-3 0-16,1 9-2 15,4 0 0-15,-4-3 2 16,13-6-2-16,2-6 0 0,10-11 0 16,1-7 0-16,7-9 0 15,0-5-2-15,0 0 0 16,0 0 0-16,0 0 2 15,0 0 1-15,0 0-1 16,0 0 0-16,0 3 1 16,0 2-1-16,27 1 0 15,-3-1 0-15,9-3 1 16,-4 1-1-16,4-3 3 16,-7 0-3-16,4 0 0 15,-9 0 0-15,-6 0 0 16,6 3 0-16,-3-3 1 15,5 0-1-15,16 0 0 16,-1 0 0-16,16 0 1 0,0-3-1 16,-7-7 1-16,-6-1-1 15,-8 3 0-15,-18 2-1 16,-12 6 1-16,-3 0-2 16,0 0 0-16,0 0-2 15,0 0-1-15,0 0-3 16,0 0-11-16,0 0-49 15,-6 0-405-15</inkml:trace>
        </inkml:traceGroup>
        <inkml:traceGroup>
          <inkml:annotationXML>
            <emma:emma xmlns:emma="http://www.w3.org/2003/04/emma" version="1.0">
              <emma:interpretation id="{42F97600-1A93-4A52-9D01-0FBDE1F1AFCA}" emma:medium="tactile" emma:mode="ink">
                <msink:context xmlns:msink="http://schemas.microsoft.com/ink/2010/main" type="inkWord" rotatedBoundingBox="17362,16297 20059,16101 20138,17186 17441,17381"/>
              </emma:interpretation>
              <emma:one-of disjunction-type="recognition" id="oneOf3">
                <emma:interpretation id="interp15" emma:lang="en-US" emma:confidence="0">
                  <emma:literal>Solve</emma:literal>
                </emma:interpretation>
                <emma:interpretation id="interp16" emma:lang="en-US" emma:confidence="0">
                  <emma:literal>solve</emma:literal>
                </emma:interpretation>
                <emma:interpretation id="interp17" emma:lang="en-US" emma:confidence="0">
                  <emma:literal>Salve</emma:literal>
                </emma:interpretation>
                <emma:interpretation id="interp18" emma:lang="en-US" emma:confidence="0">
                  <emma:literal>salve</emma:literal>
                </emma:interpretation>
                <emma:interpretation id="interp19" emma:lang="en-US" emma:confidence="0">
                  <emma:literal>save</emma:literal>
                </emma:interpretation>
              </emma:one-of>
            </emma:emma>
          </inkml:annotationXML>
          <inkml:trace contextRef="#ctx0" brushRef="#br2" timeOffset="400828.5361">12502 6791 588 0,'-36'-55'68'0,"0"36"-41"16,-2 3 6-16,-4 10 2 16,-8 4-18-16,-4 2-5 15,7 0 0-15,-4 18-5 16,10 14-5-16,2 2 2 0,9 4 0 15,6 3-4 1,16-2-2-16,8 2 0 0,0-1 1 16,23 1 1-16,31-2 1 15,11-4 2-15,15-3-2 16,7-7-1-16,-5 1 2 16,2-1-2-16,-19 1 2 15,-11 1-2-15,-31-2 0 16,-10 6 0-16,-13-3 0 15,-15 10 9-15,-45 3-2 16,-20 2 2-16,-12 2-5 16,0-5-1-16,17-2-2 15,19-12-1-15,23-10-4 0,24-10-9 16,9-6-13-16,0 0-60 16,21 0-169-16</inkml:trace>
          <inkml:trace contextRef="#ctx0" brushRef="#br2" timeOffset="401294.8626">12885 7372 676 0,'18'-22'53'0,"-10"8"-44"15,8 10-3-15,4 4 12 16,4 0-10-16,3 0-6 16,-3 0-1-16,-4 27 3 0,-5-1-4 15,-12 9-2 1,-3-3 1-16,0 0 2 0,-15 1 1 16,-24-4-2-16,-2 1 7 15,-13-13-3-15,13-11-4 16,2-1-3-16,16-5 1 15,5-5-4-15,8-30-21 16,10-8-3-16,0-11 18 16,7 33-36-16,7 0-170 15</inkml:trace>
          <inkml:trace contextRef="#ctx0" brushRef="#br2" timeOffset="401631.1556">13325 7551 326 0,'41'-46'71'0,"-8"-9"-68"16,-4-10-3-16,4-12 9 15,-12-6-6-15,-3-19-3 16,-3-4 12-16,-10-4 17 15,-2 5 5-15,-3 18 40 16,0 24 16-16,0 29-36 16,0 15-14-16,0 19-6 15,0 0-34-15,-5 49 1 0,-10 31-1 16,-1 24 3-16,8 20-1 16,8-3 1-16,0-3-2 15,0-13 2-15,3-12-3 16,20-19-2-16,8-9-13 15,-23-63-57-15,4-2-272 16</inkml:trace>
          <inkml:trace contextRef="#ctx0" brushRef="#br2" timeOffset="401998.4171">13782 7294 696 0,'-9'-10'50'15,"9"10"-44"-15,0 0-3 16,0 0-2-16,30 16 6 16,9 16 5-16,-6 3-5 15,-7 5-3-15,-3-8-3 16,-5-4 0-16,-3 3 1 15,-9-14 0-15,3-11-2 16,-6-6 0-16,-3 0 0 16,3 0 2-16,9 0 12 15,-1-29 7-15,5-9-15 16,-1-13-6-16,3 1 2 0,-3-6-1 16,-4 0-1-1,4 10-3-15,3 11-7 0,-3 19-6 16,6 14-21-16,-18 2-69 15,5 0-521-15</inkml:trace>
          <inkml:trace contextRef="#ctx0" brushRef="#br2" timeOffset="402358.6676">14409 7294 686 0,'6'11'78'16,"-6"-8"-74"-16,5 4-4 0,8 4 0 15,7-1 3-15,1 2-2 16,12-7 2-16,-4-5-3 16,4 0-5-16,-2 0-6 15,-11-17 5-15,-9-6-5 16,-1-6 1-16,-10-1-2 16,0 4 12-16,0 5 0 15,-30 7 12-15,3-2 15 16,-8 16 1-16,4 0-13 15,2 0 0-15,-7 5-5 16,1 24-4-16,8 12 4 16,0 7-4-16,19 0 0 15,5 3 0-15,3 0-4 0,3-9-1 16,35 0 0-16,21-9-1 16,13-15 1-16,8-6-1 15,15-12-8-15,-59 0-18 16,-10 0-70-16</inkml:trace>
        </inkml:traceGroup>
        <inkml:traceGroup>
          <inkml:annotationXML>
            <emma:emma xmlns:emma="http://www.w3.org/2003/04/emma" version="1.0">
              <emma:interpretation id="{D842C19C-AF38-4516-BC0F-B8DCC56138A3}" emma:medium="tactile" emma:mode="ink">
                <msink:context xmlns:msink="http://schemas.microsoft.com/ink/2010/main" type="inkWord" rotatedBoundingBox="21048,15951 23282,15788 23389,17256 21154,17418"/>
              </emma:interpretation>
              <emma:one-of disjunction-type="recognition" id="oneOf4">
                <emma:interpretation id="interp20" emma:lang="en-US" emma:confidence="0">
                  <emma:literal>Even</emma:literal>
                </emma:interpretation>
                <emma:interpretation id="interp21" emma:lang="en-US" emma:confidence="0">
                  <emma:literal>Em</emma:literal>
                </emma:interpretation>
                <emma:interpretation id="interp22" emma:lang="en-US" emma:confidence="0">
                  <emma:literal>Egn</emma:literal>
                </emma:interpretation>
                <emma:interpretation id="interp23" emma:lang="en-US" emma:confidence="0">
                  <emma:literal>Esm</emma:literal>
                </emma:interpretation>
                <emma:interpretation id="interp24" emma:lang="en-US" emma:confidence="0">
                  <emma:literal>Earn</emma:literal>
                </emma:interpretation>
              </emma:one-of>
            </emma:emma>
          </inkml:annotationXML>
          <inkml:trace contextRef="#ctx0" brushRef="#br2" timeOffset="405956.0753">15746 7152 570 0,'-15'19'128'16,"15"-19"-117"-16,39 0-2 16,20 0 2-16,15 3 4 15,9 10-13-15,4 1 1 16,-5 3-3-16,-51-10-6 16,-20-2-132-16</inkml:trace>
          <inkml:trace contextRef="#ctx0" brushRef="#br2" timeOffset="405358.652">15852 6361 565 0,'10'-8'133'16,"-7"5"-97"-16,-3 3-20 0,2-2 3 16,4 2-5-16,1 0-5 15,-4 0-5-15,-3 0-2 16,0 0 1-16,0 0-1 15,0 0 0-15,0 24 1 16,0 19 16-16,0 17 1 16,0 11-11-16,-3 19-4 0,-15 2-3 15,0-5 0 1,3-3-2-16,6-9 1 16,0-15-1-16,9-9-3 0,0-18-10 15,0-15-14-15,0-18-36 16,0 0-264-16</inkml:trace>
          <inkml:trace contextRef="#ctx0" brushRef="#br2" timeOffset="405579.8091">15787 6475 544 0,'0'-25'213'16,"3"14"-198"-16,33 5-15 16,21-2-2-16,17 3 2 15,9 0 0-15,6 5 0 16,-9 0-18-16,-59 0-23 16,-9 0-93-16</inkml:trace>
          <inkml:trace contextRef="#ctx0" brushRef="#br2" timeOffset="405762.4381">15888 6752 590 0,'0'2'83'0,"33"-2"-80"0,29 0-1 16,13 0-2-16,-1 0 0 15,-9 13-8-15,-50-6-51 16,-5 0-197-16</inkml:trace>
          <inkml:trace contextRef="#ctx0" brushRef="#br2" timeOffset="406610.038">16592 7062 627 0,'-3'-19'100'0,"3"14"-73"16,0 5-19-16,0 0-4 16,0 0-4-16,18 0 0 15,9 2 3-15,0 17-3 0,-9-1 1 16,-12 4-1-16,-6 0-4 15,0-1 4-15,-6-3 1 16,-33-1 0-16,-12 1 3 16,-8-6-4-16,-10-10-7 15,10-2-3-15,15 0-7 16,5-8 10-16,19-16 5 16,10-5-1-16,10-7 3 15,0 1 4-15,33 4-2 16,6 10-2-16,2 7 0 15,7 12 0-15,-9 2 0 16,-7 0 2-16,3 23 4 0,-2 26 4 16,-9 18 5-16,-6 15 3 15,-3 13-3-15,-15 2-10 16,0-2-1-16,0-13 0 16,0-12-4-16,0-21 1 15,0-18 0-15,0-14 0 16,0-16 0-16,0-1 4 15,0-1 2-15,44-47 5 16,13-18-1-16,11-10-2 16,-8-19-4-16,-4-6-3 15,-2-9-1-15,-10 6-1 16,-8 15 0-16,-13 27 0 16,-8 14 0-16,-15 27 0 0,0 11-3 15,0 10-11 1,0 0-25-16,-9 3-134 0</inkml:trace>
          <inkml:trace contextRef="#ctx0" brushRef="#br2" timeOffset="407142.4131">17186 7029 693 0,'0'-12'74'0,"13"10"-55"16,2-8-4-16,5 5-3 15,1 5-2-15,5 0-6 16,7 0-1-16,-6 3-1 15,3 23 1-15,-9 7-1 16,-4 2-1-16,-8-1-1 16,-2 4 0-16,-7-8-1 15,0-12 0-15,0-5 0 16,0-13-3-16,0 0 0 16,2 0 4-16,7-2 2 15,6-36 0-15,15-10-1 0,-4-13-1 16,10-3 0-16,3 7 0 15,-1 9 0-15,-2 16 0 16,-10 13 0-16,-5 11 0 16,-6 8-1-16,0 0 1 15,3 0-2-15,0 19 2 16,-7 17 2-16,7 12 2 16,-6-1 0-16,-3 1 0 15,3-6 0-15,3-6-4 16,3-5 1-16,3-9-1 15,5-5-1-15,10-9-9 16,-21-8-38-16,3 0-354 16</inkml:trace>
        </inkml:traceGroup>
        <inkml:traceGroup>
          <inkml:annotationXML>
            <emma:emma xmlns:emma="http://www.w3.org/2003/04/emma" version="1.0">
              <emma:interpretation id="{6BF6D1ED-FBA7-4C44-A936-B2DB25A70104}" emma:medium="tactile" emma:mode="ink">
                <msink:context xmlns:msink="http://schemas.microsoft.com/ink/2010/main" type="inkWord" rotatedBoundingBox="26149,15060 30039,15780 29722,17493 25831,16772">
                  <msink:destinationLink direction="with" ref="{9CC438CD-BF40-4E3D-8DF2-BC179CE0BA02}"/>
                </msink:context>
              </emma:interpretation>
              <emma:one-of disjunction-type="recognition" id="oneOf5">
                <emma:interpretation id="interp25" emma:lang="en-US" emma:confidence="0">
                  <emma:literal>say.</emma:literal>
                </emma:interpretation>
                <emma:interpretation id="interp26" emma:lang="en-US" emma:confidence="0">
                  <emma:literal>stay.</emma:literal>
                </emma:interpretation>
                <emma:interpretation id="interp27" emma:lang="en-US" emma:confidence="0">
                  <emma:literal>sets</emma:literal>
                </emma:interpretation>
                <emma:interpretation id="interp28" emma:lang="en-US" emma:confidence="0">
                  <emma:literal>sunny</emma:literal>
                </emma:interpretation>
                <emma:interpretation id="interp29" emma:lang="en-US" emma:confidence="0">
                  <emma:literal>sunny.</emma:literal>
                </emma:interpretation>
              </emma:one-of>
            </emma:emma>
          </inkml:annotationXML>
          <inkml:trace contextRef="#ctx0" brushRef="#br0" timeOffset="-18549.879">20823 6708 705 0,'3'-15'56'16,"9"6"-51"-16,-4 2-5 15,8 7 0-15,-1 0 4 16,-13 0-4-16,1 0 0 0,-3 0-2 15,0 0-7-15,0 13 9 16,0 4 2-16,-18-6 2 16,-20 1 0-16,-4-4-1 15,-6-5-3-15,10-3-1 16,11 0 1-16,12-11 0 16,10-12-1-16,5-18-4 15,0-2 5-15,5 4 0 16,28 6 0-16,-7 12-2 15,5 8 2-15,5 13 0 16,-7 0 0-16,4 0 1 16,2 9 1-16,-14 24-2 0,-3 15 0 15,-18 5-6-15,0 5 6 16,-18 8 4-16,-33 3-3 16,-11-2 4-16,3-6-4 15,8-4 0-15,22-14 0 16,11-17-1-16,18-12-1 15,0-12-7-15,21-2-14 16,35-13 22-16,21-33 2 16,16-15-2-16,-5-11 0 15,4-11-5-15,-5-3-5 16,-17 1 7-16,-13 23-1 16,-21 22 4-16,-21 21 0 15,-15 16 9-15,0 3 16 0,0 0-15 16,-24 17-2-1,-14 31-4-15,-8 11 0 0,8 7 2 16,9 6 1-16,14 4-4 16,12-1 0-16,3-7-3 15,8-9-1-15,43-10-3 16,21-20-12-16,-34-29-34 16,-2 0-201-16</inkml:trace>
          <inkml:trace contextRef="#ctx0" brushRef="#br0" timeOffset="-17993.9822">21527 7067 207 0,'-10'0'171'0,"10"0"-65"0,0 0 2 15,0 0-30-15,0 0-32 16,0 0-20-16,0 0-6 16,0 0-12-16,0 0-6 15,18 0-1-15,13 0 6 16,-2 0 2-16,-2 0-5 16,-1 0-1-16,-5 0 0 15,-9 10-1-15,-3 10-2 16,-9 4 0-16,0 3 3 15,0 2 3-15,-24 9 0 16,-17-4-4-16,0 1 0 16,2 2-1-16,3-14-1 15,13-6 0-15,8-9 2 16,15-5-2-16,0-3-3 0,15 0-1 16,34 0 4-16,23-22 4 15,5 1-3-15,0 0-1 16,-5 2-11-16,-13 6-25 15,-44 7-35-15,-12 2-425 16</inkml:trace>
          <inkml:trace contextRef="#ctx0" brushRef="#br0" timeOffset="-1993.9183">21260 5564 255 0,'0'0'166'0,"-3"0"-41"16,-4-2-29-16,7 2-48 15,-3-3-21-15,3 3-8 16,0 0 2-16,0 0-6 15,0 0-1-15,0 0-5 16,0 0-5-16,-2 0 2 16,2 0 0-16,-3 0-1 15,3 0-1-15,0 0-1 16,0 0-3-16,0 0 0 16,0 0 0-16,-3 0 0 15,3 0-1-15,-10 0 0 16,5 0 1-16,2 0 0 15,-6 5 1-15,3 6-1 0,3-1 1 16,-9 2-1-16,9 1 0 16,0-2 0-16,1-1-2 15,-5 1 1-15,7 3 1 16,0-4-2-16,0 1 2 16,0 0-2-16,0 2 1 15,0 1 1-15,7-1 3 16,-2 0-2-16,8 0 0 15,-8 3-1-15,3-1 1 16,2 5 0-16,-5-4 0 16,8 3-1-16,-10-3 2 15,2-3-2-15,5 3 0 0,-10-2 0 16,5-1 0-16,1-3 0 16,3 1 0-16,-3 2 0 15,6 4 0-15,-9-1 0 16,3-3 1-16,-4 0-1 15,5-2-1-15,-4-5 1 16,-3-2 0-16,0-4 0 16,3 4-2-16,-3-4 2 15,0 0 0-15,0 0 0 16,0 0 0-16,0 0 2 16,0 0-2-16,0 0 0 15,0 0-2-15,0 0 2 16,0 0-1-16,0 0 1 0,0 0 0 15,0 0 1-15,0 0-1 16,0 0 2-16,0 2-2 16,0-2 0-16,0 0 0 15,0 0-2-15,0 0 1 16,0 2-2-16,0-2 0 16,0 0 3-16,0 4 0 15,0-2-2-15,-6 4 2 16,-14 7 3-16,-13-2 0 15,2 0-3-15,0-1 2 16,-15 0-1-16,-1-1 1 16,-9 2-2-16,-4-1 0 0,4-5 0 15,-1 3 0-15,1 0 0 16,2-2 1-16,13-1-1 16,2 1 1-16,16 2-3 15,8-8 2-15,5 7 0 16,10-4-9-16,0 0-27 15,0-3-31-15,0 0-198 16</inkml:trace>
          <inkml:trace contextRef="#ctx0" brushRef="#br0" timeOffset="-16982.2709">23224 6222 465 0,'-18'-21'256'0,"15"19"-217"16,-4 2-14-16,7 0-15 16,-3 9-10-16,0 32 0 0,3 12 20 15,0 6-12-15,0-5-4 16,16-3-2-16,13-12-2 16,19-12 0-16,-4-16 0 15,10-11-9-15,-1-5 0 16,-6-41 3-16,-5-7-4 15,-9-9 5-15,-13-10 5 16,-10-3 0-16,-7 5 2 16,-3 20-2-16,0 17 2 15,0 20 9-15,-3 13 5 16,-4 0-8-16,-1 6-4 16,5 53-4-16,-7 20 4 15,10 26 3-15,0 15-1 0,13 9 0 16,25 2-3-1,1-11-1-15,-13-18-2 0,-16-12 2 16,-10-18-2-16,0-15 0 16,-30-9 1-16,-15-15 0 15,-11-10 0-15,-6-12 0 16,-13-11-1-16,-2 0 0 16,0-21 0-16,21-23 0 15,7-11-5-15,26-4-2 16,23 0 0-16,3 6-4 15,63 10-1-15,17 8-12 16,-32 32-31-16,-5 0-172 16</inkml:trace>
          <inkml:trace contextRef="#ctx0" brushRef="#br0" timeOffset="-16561.9634">24013 6992 252 0,'31'0'264'16,"0"0"-188"-16,2 0-24 0,0 0-20 15,-4 0-9-15,-1 0-9 16,-10 0 7-16,-7 6 0 16,-4 7-4-16,-7 2 1 15,0 10-2-15,-10 5-2 16,-19 1 0-16,-7 5-9 16,0-7 0-16,13-5-1 15,5-3-2-15,11-13-2 16,7 0-3-16,0-5 3 15,15-1 3-15,27-2 2 16,11 0-1-16,7 0-1 16,6-18-2-16,-7-6-1 0,0-3-4 15,-5-3-14 1,-48 20-40-16,-6-1-382 0</inkml:trace>
          <inkml:trace contextRef="#ctx0" brushRef="#br0" timeOffset="-17675.2561">22751 7022 508 0,'3'0'201'0,"2"0"-184"16,5 4-14-16,-2 16 17 0,2 4-1 16,-10 3-13-1,0 5 0-15,-15-1-3 0,-27 2-3 16,19-25-38-16,-5-8-265 16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26:45.91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7A2EA79-88E4-4E42-9C19-591644826761}" emma:medium="tactile" emma:mode="ink">
          <msink:context xmlns:msink="http://schemas.microsoft.com/ink/2010/main" type="writingRegion" rotatedBoundingBox="24662,9675 29889,9644 29908,12828 24681,12859"/>
        </emma:interpretation>
      </emma:emma>
    </inkml:annotationXML>
    <inkml:traceGroup>
      <inkml:annotationXML>
        <emma:emma xmlns:emma="http://www.w3.org/2003/04/emma" version="1.0">
          <emma:interpretation id="{0A5D5FBD-DA50-4ECF-BEFB-0B6D128EC1B0}" emma:medium="tactile" emma:mode="ink">
            <msink:context xmlns:msink="http://schemas.microsoft.com/ink/2010/main" type="paragraph" rotatedBoundingBox="24761,9674 29889,9644 29898,11178 24770,112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EF2BB8-179E-4A23-B0DD-B78422CD27F1}" emma:medium="tactile" emma:mode="ink">
              <msink:context xmlns:msink="http://schemas.microsoft.com/ink/2010/main" type="line" rotatedBoundingBox="24761,9674 29889,9644 29898,11178 24770,11208"/>
            </emma:interpretation>
          </emma:emma>
        </inkml:annotationXML>
        <inkml:traceGroup>
          <inkml:annotationXML>
            <emma:emma xmlns:emma="http://www.w3.org/2003/04/emma" version="1.0">
              <emma:interpretation id="{2077F67E-802A-4EC2-9093-B76B18A68720}" emma:medium="tactile" emma:mode="ink">
                <msink:context xmlns:msink="http://schemas.microsoft.com/ink/2010/main" type="inkWord" rotatedBoundingBox="25805,9668 28903,9650 28911,10959 25813,10977"/>
              </emma:interpretation>
              <emma:one-of disjunction-type="recognition" id="oneOf0">
                <emma:interpretation id="interp0" emma:lang="en-US" emma:confidence="1">
                  <emma:literal>monotonic</emma:literal>
                </emma:interpretation>
                <emma:interpretation id="interp1" emma:lang="en-US" emma:confidence="0">
                  <emma:literal>monotone ic</emma:literal>
                </emma:interpretation>
                <emma:interpretation id="interp2" emma:lang="en-US" emma:confidence="0">
                  <emma:literal>monoton ic</emma:literal>
                </emma:interpretation>
                <emma:interpretation id="interp3" emma:lang="en-US" emma:confidence="0">
                  <emma:literal>monston ic</emma:literal>
                </emma:interpretation>
                <emma:interpretation id="interp4" emma:lang="en-US" emma:confidence="0">
                  <emma:literal>monofon ic</emma:literal>
                </emma:interpretation>
              </emma:one-of>
            </emma:emma>
          </inkml:annotationXML>
          <inkml:trace contextRef="#ctx0" brushRef="#br0">4002 4046 506 0,'0'-21'128'0,"11"7"-91"15,20 3 3-15,4 3-12 16,4 5-11-16,0 3-5 16,-1 0-5-16,-2 0-4 15,-12 28 1-15,-9 1 0 16,-10 5-2-16,-5 1 2 16,0-4 1-16,-18 5 3 15,-20-5-3-15,-9 2 0 16,-10-9-2-16,4-10-1 15,11-12 1-15,6-2 1 16,16 0-1-16,2-14-3 16,15-17-4-16,3-9-1 15,0-1-1-15,32 4-20 0,-5 26-46 16,2 9-186 0</inkml:trace>
          <inkml:trace contextRef="#ctx0" brushRef="#br0" timeOffset="531.8759">4442 4043 259 0,'-12'-14'377'15,"12"10"-312"-15,0 4-18 16,0 0-20-16,0 0-13 16,0 0-11-16,0 0-3 15,0 0-7-15,0 23 7 16,20 13 0-16,1-2 4 15,-3 2-1-15,-6-3 0 16,-6-3-1-16,-4-4-1 0,-2-7 1 16,0-4-1-1,0-8 1-15,7-7-2 0,-4 0-1 16,0 0 0-16,9-12 1 16,-1-22 5-1,10-10-1-15,0-11 3 0,6 3-4 16,-3 11 2-16,-4 8-3 15,-5 18 3-15,1 9 0 16,-11 6-2-16,13 0-3 16,3 0-3-16,12 21 3 15,-4 14 2-15,4 4 0 16,0 3-1-16,-12-2 2 16,-4-4-3-16,4 0-5 15,-21-28-56-15,0-6-327 16</inkml:trace>
          <inkml:trace contextRef="#ctx0" brushRef="#br0" timeOffset="1382.9827">4977 3832 794 0,'-21'-27'14'0,"80"6"-12"16,83-3 8-16,46 0-3 15,32-1-4-15,-6 8-3 16,-137 11-5-16,-23 6-157 16</inkml:trace>
          <inkml:trace contextRef="#ctx0" brushRef="#br0" timeOffset="871.1196">5090 4032 415 0,'-18'-23'334'16,"18"6"-307"-16,2 1-17 15,34 2-4-15,6 6 1 16,-1 6-3-16,0 2 0 16,-2 0-2-16,-6 16 1 0,-3 14-3 15,-9 7 1-15,-10 4 2 16,-1-5-1 0,-10 5 0-16,0-7 1 0,-36 1-1 15,-8-6 1-15,-7-4-2 16,-6-10-1-16,3-6 3 15,13-9-2-15,8 0 1 16,22-20-2-16,1-22-2 16,10-9-4-16,0-1-4 15,36 4-19-15,-12 37-93 16,3 2-289-16</inkml:trace>
          <inkml:trace contextRef="#ctx0" brushRef="#br0" timeOffset="1199.8538">5758 4243 496 0,'26'-48'193'16,"-5"-8"-167"-16,6-13-2 15,-6-20 5-15,-3-10-18 16,-7-15-5-16,-1-14-3 15,-10-9-3-15,0-5 4 16,0 13-4-16,-33 23 1 16,-3 31 3-16,7 33 16 15,1 20-3-15,20 22-4 0,-7 0-11 16,0 66-2-16,6 39-3 16,-6 31 3-16,12 14 1 15,3 0 0-15,0-6-1 16,0-13 0-16,18-13 0 15,-9-25-1-15,-9-82-58 16,0-11-218-16</inkml:trace>
          <inkml:trace contextRef="#ctx0" brushRef="#br0" timeOffset="1815.7853">6203 3954 493 0,'0'0'84'15,"0"0"-56"-15,3 0 30 16,27 0-12-16,6 0-11 16,3 0-12-16,-1 0-10 15,-9 8-9-15,4 11 0 0,-12 9-4 16,-9-2 0-16,-12 9 2 15,0-6 0-15,0 3 2 16,-7-3 0-16,-24-2 0 16,-8-3 1-16,-9-10 1 15,4-3-3-15,5-11 2 16,1 0 9-16,2 0-2 16,12-23-10-16,4-11 1 15,10-10-2-15,10-5-1 16,12-2-3-16,45 5-11 15,-18 33-25-15,-1 5-79 16</inkml:trace>
          <inkml:trace contextRef="#ctx0" brushRef="#br0" timeOffset="2271.6704">6614 3917 715 0,'-13'0'66'16,"13"0"-59"-16,0 0 6 15,0 0-4-15,16 0-4 16,1 0-5-16,7 5-1 16,2 19 1-16,2 9 0 15,-10 7 1-15,-1 5 1 16,-11-2-1-16,-1 0 0 0,-2-9 0 15,-3-7-1-15,0-8 0 16,0-11 0-16,0-5 0 16,7-3 0-16,-4 0 0 15,12-3 3-15,-4-26-1 16,10-11 0-16,6-9 0 16,-3 1-2-16,-1 3 4 15,5 12-3-15,-17 13 1 16,1 8 3-16,-6 10-2 15,-4 2-3-15,8 0 0 16,-2 0-3-16,7 29 3 16,-2 3 2-16,-5 9 0 0,-5-4 0 15,4 3-1-15,-4-2 1 16,-1-4-2-16,13-2 0 16,-15-29-19-16,6-3-122 15</inkml:trace>
          <inkml:trace contextRef="#ctx0" brushRef="#br0" timeOffset="-374.2605">2903 3936 493 0,'0'0'36'15,"-3"0"17"-15,3 0 18 16,-3 0-18-16,3 0-16 16,0 0-4-16,0 0-6 15,0 0-11-15,0 0-4 16,0 0-5-16,0 0-2 15,0 0-2-15,0 0-2 16,0 0-1-16,0 0-1 16,0 22-3-16,21 18 4 0,5 15 1 15,-5 4 0-15,-3 0 1 16,-6-3-1 0,-4-7-1-16,2-6 0 0,-5-18 0 15,5-13 0-15,-7-10 0 16,0-2-1-16,2 0 1 15,7-19 0-15,6-26 3 16,3-13-3-16,2-9 2 16,-2-1-2-16,0 10 0 15,-9 15 0-15,1 17 0 16,-11 14 0-16,1 8 0 16,-3 4-1-16,6 0-1 15,9 0-5-15,5 23 7 0,4 13 0 16,3 3 0-1,-6 4 1-15,-3-6 0 0,0-7 0 16,-10-9-1-16,5-7 0 16,-13-10-1-16,5-4-3 15,8 0 1-15,7-2 1 16,6-32 2-16,5-12 1 16,-2-1 1-16,-2 6-1 15,-16 11 0-15,-1 17 1 16,-7 8 2-16,-1 5-2 15,1 0-2-15,7 0-5 16,1 22 4-16,14 20 1 0,-5 2 2 16,1 7-1-1,2-3-1-15,1-6-7 0,-15-32-46 16,0-5-295-16</inkml:trace>
          <inkml:trace contextRef="#ctx0" brushRef="#br0" timeOffset="2470.8827">7409 4105 749 0,'7'-6'84'0,"-7"6"-71"15,0 0-10-15,0 8-3 0,0 21 0 16,0 12 6-1,0-5-3-15,0 5-2 0,-7-1-1 16,-1-2-1-16,5-31-20 16,-4-3-120-16</inkml:trace>
          <inkml:trace contextRef="#ctx0" brushRef="#br0" timeOffset="2640.4972">7341 3800 811 0,'-33'-57'41'0,"28"55"-25"16,5 2-9-1,0 0-7-15,0 8-7 0,3 32-2 16,12-10-4-16,-7-5-160 16</inkml:trace>
          <inkml:trace contextRef="#ctx0" brushRef="#br0" timeOffset="3183.8871">7900 4095 537 0,'-24'-18'144'0,"6"11"-74"0,9-1-33 16,3 5-12-16,1 3-4 16,5-3-4-16,-3 3-4 15,-4 0-5-15,1 0-2 16,1 0-2-16,-23 0-3 15,-10 28-1-15,-12 13 0 16,-13 11 0-16,13 1 2 16,5 3-2-16,21-3 0 15,19-5-2-15,5-7-1 16,0-7 2-16,26-4-2 16,28-17 3-16,17-9 0 15,17-4 2-15,14-9-2 0,2-29 0 16,-66 15-35-1,-7-1-195-15</inkml:trace>
        </inkml:traceGroup>
      </inkml:traceGroup>
    </inkml:traceGroup>
    <inkml:traceGroup>
      <inkml:annotationXML>
        <emma:emma xmlns:emma="http://www.w3.org/2003/04/emma" version="1.0">
          <emma:interpretation id="{6D21B3B3-16AB-4F19-B9FB-E32F474BFBD0}" emma:medium="tactile" emma:mode="ink">
            <msink:context xmlns:msink="http://schemas.microsoft.com/ink/2010/main" type="paragraph" rotatedBoundingBox="24634,11429 29596,11232 29653,12668 24691,128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40BEA3-C4D1-4A2B-B49C-D04BF82C9D05}" emma:medium="tactile" emma:mode="ink">
              <msink:context xmlns:msink="http://schemas.microsoft.com/ink/2010/main" type="line" rotatedBoundingBox="24634,11429 29596,11232 29653,12668 24691,12865"/>
            </emma:interpretation>
          </emma:emma>
        </inkml:annotationXML>
        <inkml:traceGroup>
          <inkml:annotationXML>
            <emma:emma xmlns:emma="http://www.w3.org/2003/04/emma" version="1.0">
              <emma:interpretation id="{13E6A905-D73C-4FBB-9655-B0408EA1F8BF}" emma:medium="tactile" emma:mode="ink">
                <msink:context xmlns:msink="http://schemas.microsoft.com/ink/2010/main" type="inkWord" rotatedBoundingBox="26984,11335 29596,11232 29644,12436 27032,12540"/>
              </emma:interpretation>
              <emma:one-of disjunction-type="recognition" id="oneOf1">
                <emma:interpretation id="interp5" emma:lang="en-US" emma:confidence="1">
                  <emma:literal>function</emma:literal>
                </emma:interpretation>
                <emma:interpretation id="interp6" emma:lang="en-US" emma:confidence="0">
                  <emma:literal>fun it ion</emma:literal>
                </emma:interpretation>
                <emma:interpretation id="interp7" emma:lang="en-US" emma:confidence="0">
                  <emma:literal>f unction</emma:literal>
                </emma:interpretation>
                <emma:interpretation id="interp8" emma:lang="en-US" emma:confidence="0">
                  <emma:literal>fun at ion</emma:literal>
                </emma:interpretation>
                <emma:interpretation id="interp9" emma:lang="en-US" emma:confidence="0">
                  <emma:literal>t unction</emma:literal>
                </emma:interpretation>
              </emma:one-of>
            </emma:emma>
          </inkml:annotationXML>
          <inkml:trace contextRef="#ctx0" brushRef="#br0" timeOffset="8393.5584">5298 5350 616 0,'-28'-11'110'0,"10"11"-65"16,10 0-17-16,-10 3-6 15,0 27-12-15,0 3-3 16,0 15 3-16,10-3-3 16,-2-1-4-16,10 0-3 0,0-7 0 15,0-7 0-15,33-6-9 16,12-14-33-16,-15-10-36 16,-4 0-221-16</inkml:trace>
          <inkml:trace contextRef="#ctx0" brushRef="#br0" timeOffset="8925.4386">5365 5280 121 0,'-67'-12'706'0,"78"12"-706"16,81 0 0-16,36 0 3 16,24 0 3-16,-10 0-4 0,-11 0-2 15,-3 0-38-15,-90 0-178 16,-11 4-315-16</inkml:trace>
          <inkml:trace contextRef="#ctx0" brushRef="#br0" timeOffset="8741.8038">5737 5642 470 0,'9'4'74'0,"3"-4"-22"15,-1 0 22-15,4 0-32 0,3-7-11 16,0-17 1-16,3-5-15 15,-1-15-10-15,8-9 1 16,-7-14 0-16,-1-19-4 16,-11-14 2-16,-7-16-4 15,-2-10 2-15,0 6-4 16,-11 14 1-16,-9 32 8 16,2 30 8-16,3 29-1 15,9 15-5-15,-9 8-11 16,2 54 0-16,5 35 0 15,-4 26 0-15,9 3 1 16,3 5 0-16,0-5 0 16,0-12-1-16,0-15-4 0,15-25-16 15,-12-68-16-15,2-6-83 16</inkml:trace>
          <inkml:trace contextRef="#ctx0" brushRef="#br0" timeOffset="9150.5932">6578 5331 754 0,'-18'0'67'0,"18"0"-48"16,0 4-13-16,0 11-5 16,0 15 1-16,-3 12-2 15,-9 12 5-15,-3 5-3 0,6-4 0 16,-8 1-2-16,1-7 0 16,14-41-27-16,-1-8-115 15</inkml:trace>
          <inkml:trace contextRef="#ctx0" brushRef="#br0" timeOffset="9297.6972">6512 5123 757 0,'-32'-75'52'16,"20"62"-26"-16,12 13-26 15,0 0-3-15,38 0-21 16,-12 16-12-16,2 5-349 0</inkml:trace>
          <inkml:trace contextRef="#ctx0" brushRef="#br0" timeOffset="9615.4273">6856 5420 741 0,'0'-5'66'15,"0"5"-51"-15,7 0-6 16,11 0-6-16,3 0-3 16,-1 0 3-16,7 24-3 0,0 13 1 15,-16 6-1-15,-1 8 0 16,-10-1-2-16,0 1 2 16,-13-9 1-16,-13-4 0 15,-7-11 0-15,0-11 1 16,4-8 0-16,9-8 2 15,-5 0-1-15,7-8 1 16,7-22-4-16,11-9-3 16,0-13 0-16,0-9-1 15,0 33-38-15,18 0-120 16</inkml:trace>
          <inkml:trace contextRef="#ctx0" brushRef="#br0" timeOffset="9980.2517">7139 5345 730 0,'21'-6'102'0,"-21"3"-76"0,2 3-10 16,5 0-5-16,-7 0-7 15,11 0-4-15,7 25 2 16,10 15-1-16,-5 13 0 16,1 4 0-16,-9 2-1 15,0-9-5-15,-10-7-10 16,1-16-5-16,1-14-7 15,-2-11-1-15,8-2 4 16,-5-2 21-16,7-32 3 16,6-12 8-16,2-13 8 15,7-13-1-15,-1-3-1 0,5 3-8 16,-1 18 0-16,-7 19 5 16,-8 25-1-16,-6 10 0 15,-1 0-4-15,4 18-6 16,6 31 10-16,0 10-3 15,-3 5-4-15,-3 0 0 16,0-8-2-16,6-11-1 16,2-7-2-16,-11-38-18 15,-3 0-53-15</inkml:trace>
          <inkml:trace contextRef="#ctx0" brushRef="#br0" timeOffset="7190.2119">3357 5187 558 0,'0'-8'93'0,"0"3"-39"15,0 2-21-15,0 1 0 16,0-1-12-16,0 3 0 16,0 0-5-16,0 0-2 15,0 0-6-15,-5 0-3 16,-20 0-3-16,-4 24-2 0,-12 16 2 15,-13 10-2-15,13 6 1 16,5 3-1-16,18 8 0 16,6 6-1-16,12 7 1 15,0 6 1-15,0-1 0 16,0-4-1-16,0-7 0 16,-9-10 1-16,-6-10-1 15,10-12 0-15,-11-6-1 16,-1-7-7-16,-4-8-12 15,3-21-42-15,0 0-149 16</inkml:trace>
          <inkml:trace contextRef="#ctx0" brushRef="#br0" timeOffset="7366.3584">2810 5911 17 0,'77'-39'517'16,"8"15"-418"-16,12-1-21 15,7 6-48-15,3 1-18 16,3 2-11-16,-14 0-1 16,-8 0-4-16,-1-3-40 15,-79 13-120-15,1 2-378 16</inkml:trace>
          <inkml:trace contextRef="#ctx0" brushRef="#br0" timeOffset="7776.1218">3809 5464 352 0,'-15'-25'331'0,"6"14"-273"16,9 3-20-16,-3 8-1 16,3 0-16-16,-3 0-10 15,3 0-7-15,-3 0-4 16,1 2-1-16,2 29-1 15,0 5 2-15,0 4 5 16,2 3-3-16,16-10 0 16,3-7-2-16,12-11-2 0,-7-7-11 15,13-8-8-15,2 0 12 16,0-1-4-16,-5-29 9 16,-3-3 0-16,-12-6 2 15,-6-7 2-15,-7 3 2 16,-1 9 1-16,-7 11 1 15,0 13 14-15,0 10 3 16,0 0-12-16,0 0-9 16,3 6-5-16,8 24-1 15,14 12 6-15,-4 8 5 16,14-1-2-16,-6-3-3 16,4-10-15-16,-15-27-35 15,-12-9-141-15</inkml:trace>
          <inkml:trace contextRef="#ctx0" brushRef="#br0" timeOffset="8141.8793">4329 5395 732 0,'-21'-32'58'0,"21"27"-38"15,0 5-20-15,18 0 0 16,14 3 0-16,13 26 4 15,-6 6-4-15,0 2-1 16,-16-1 1-16,-2-7 0 16,-6-8-2-16,-10-7-3 0,5-9 4 15,-7-5 0-15,-3 0-2 16,5 0-1-16,5-5 4 16,-5-28 7-16,1-9-2 15,6-6-2-15,3 4-3 16,-9 16 5-16,6 11 4 15,-9 12-3-15,-3 5-1 16,6 0-5-16,9 0-2 16,3 24-2-16,8 12 4 15,7 5 1-15,3 5 2 16,-7-2-3-16,7-2-16 16,-24-34-31-16,-4-7-157 15</inkml:trace>
        </inkml:traceGroup>
      </inkml:traceGroup>
    </inkml:traceGroup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25:45.44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C0A50CB-40E7-4ED5-BFD0-2860F5CFBBF0}" emma:medium="tactile" emma:mode="ink">
          <msink:context xmlns:msink="http://schemas.microsoft.com/ink/2010/main" type="writingRegion" rotatedBoundingBox="24180,15041 23056,16156 22443,15537 23568,14422"/>
        </emma:interpretation>
      </emma:emma>
    </inkml:annotationXML>
    <inkml:traceGroup>
      <inkml:annotationXML>
        <emma:emma xmlns:emma="http://www.w3.org/2003/04/emma" version="1.0">
          <emma:interpretation id="{D7E692D9-339C-416E-A13A-444B1092117A}" emma:medium="tactile" emma:mode="ink">
            <msink:context xmlns:msink="http://schemas.microsoft.com/ink/2010/main" type="paragraph" rotatedBoundingBox="24180,15041 23056,16156 22443,15537 23568,14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F6C85B-A3FE-431D-ACA1-2B00FAA8C37A}" emma:medium="tactile" emma:mode="ink">
              <msink:context xmlns:msink="http://schemas.microsoft.com/ink/2010/main" type="line" rotatedBoundingBox="24180,15041 23056,16156 22443,15537 23568,14422"/>
            </emma:interpretation>
          </emma:emma>
        </inkml:annotationXML>
        <inkml:traceGroup>
          <inkml:annotationXML>
            <emma:emma xmlns:emma="http://www.w3.org/2003/04/emma" version="1.0">
              <emma:interpretation id="{18E8E8FB-5614-40AE-ACA1-E82DD6E431DB}" emma:medium="tactile" emma:mode="ink">
                <msink:context xmlns:msink="http://schemas.microsoft.com/ink/2010/main" type="inkWord" rotatedBoundingBox="24180,15041 23056,16156 22443,15537 23568,14422"/>
              </emma:interpretation>
              <emma:one-of disjunction-type="recognition" id="oneOf0">
                <emma:interpretation id="interp0" emma:lang="en-US" emma:confidence="0">
                  <emma:literal>k</emma:literal>
                </emma:interpretation>
                <emma:interpretation id="interp1" emma:lang="en-US" emma:confidence="1">
                  <emma:literal>y h</emma:literal>
                </emma:interpretation>
                <emma:interpretation id="interp2" emma:lang="en-US" emma:confidence="0">
                  <emma:literal>Y</emma:literal>
                </emma:interpretation>
                <emma:interpretation id="interp3" emma:lang="en-US" emma:confidence="0">
                  <emma:literal>&amp;</emma:literal>
                </emma:interpretation>
                <emma:interpretation id="interp4" emma:lang="en-US" emma:confidence="0">
                  <emma:literal>5</emma:literal>
                </emma:interpretation>
              </emma:one-of>
            </emma:emma>
          </inkml:annotationXML>
          <inkml:trace contextRef="#ctx0" brushRef="#br0">1198 8350 214 0,'-21'0'138'0,"14"0"-25"0,7 0-17 16,-2 0-28-16,2 0-27 16,0 0-10-16,0 0-14 15,0 0-9-15,-3 0-7 16,0 13 2-16,-9 12 1 16,6 7 5-16,3 3-6 15,1 2 1-15,2 6-3 16,0-6 0-16,0-2-1 15,0-5-2-15,0-15-3 16,8-4 2-16,15-8 0 16,8-3 3-16,-5 0 0 15,10-8 6-15,-3-21 3 0,3-10-1 16,-13 2-7 0,0-2 6-16,-10 1-5 0,-13 9 1 15,0 10 2-15,0 11 7 16,0 5 0-16,0 3-8 15,0 0-3-15,0 0-2 16,-3 35 1-16,-7 17 0 16,8 16 3-16,2 12-1 15,0 9 2-15,0 3-1 16,0 3-1-16,0-8 1 16,0-6-3-16,0-11 4 15,-21-9-1-15,-9-8-1 0,1-12-2 16,-7-12 1-1,-5-5 1-15,2-12-2 0,-9-12 0 16,4 0 0-16,5-44-4 16,9-18-2-16,19-11 2 15,11-14-3-15,0-4-8 16,8 3 6-16,40 3-6 16,9 9-5-16,-28 59-61 15,1 5-240-15</inkml:trace>
          <inkml:trace contextRef="#ctx0" brushRef="#br0" timeOffset="1031.731">1108 8337 121 0,'0'0'155'0,"0"0"-155"15,0 0 10-15,0 0 7 16,0 0 39-16,0 2-9 16,0 4-5-16,0-1-6 15,16 6-19-15,-11 0-2 16,10-3-2-16,6 0-8 16,2 0 3-16,8-3-4 15,-2-1 6-15,6 2-10 16,-22-6-28-16,2 0-201 0</inkml:trace>
          <inkml:trace contextRef="#ctx0" brushRef="#br0" timeOffset="532.8827">1735 7802 125 0,'-5'-16'482'0,"5"14"-414"16,0 2-37-16,0 0-6 15,0 0-8-15,0 0-13 16,0 20-1-16,11 26 10 0,4 15 5 15,0 15-5 1,-4 7-7-16,-1 2 0 0,-5-2-6 16,-2-6 1-16,-3-10 0 15,0-16 1-15,7-20-2 16,-7-14 0-16,3-11 0 16,0-6-2-16,9 0 1 15,9 0 1-15,2-23 1 16,13-13 5-16,5-10-5 15,-2 3 2-15,-3 6-1 16,-10 13-2-16,-6 10 0 16,-10 14 0-16,-4 0 0 0,-4 0-7 15,11 19 7-15,5 17 2 16,-3 1 3-16,-1-5-5 16,1-3 2-16,0-1-2 15,0-13 1-15,-12 1-1 16,-3-5-12-16,0-11-56 15,0 0-277-15</inkml:trace>
        </inkml:traceGroup>
      </inkml:traceGroup>
    </inkml:traceGroup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25:31.87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3BB905E-497B-4594-928B-02BDAE6DA16D}" emma:medium="tactile" emma:mode="ink">
          <msink:context xmlns:msink="http://schemas.microsoft.com/ink/2010/main" type="writingRegion" rotatedBoundingBox="22639,7467 27662,7262 27728,8893 22706,9097"/>
        </emma:interpretation>
      </emma:emma>
    </inkml:annotationXML>
    <inkml:traceGroup>
      <inkml:annotationXML>
        <emma:emma xmlns:emma="http://www.w3.org/2003/04/emma" version="1.0">
          <emma:interpretation id="{9957B003-C726-4797-B636-A91314506366}" emma:medium="tactile" emma:mode="ink">
            <msink:context xmlns:msink="http://schemas.microsoft.com/ink/2010/main" type="paragraph" rotatedBoundingBox="22639,7467 27662,7262 27728,8893 22706,90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CBE64A-24D9-4023-88B0-071DF69636DF}" emma:medium="tactile" emma:mode="ink">
              <msink:context xmlns:msink="http://schemas.microsoft.com/ink/2010/main" type="line" rotatedBoundingBox="22639,7467 27662,7262 27728,8893 22706,9097"/>
            </emma:interpretation>
          </emma:emma>
        </inkml:annotationXML>
        <inkml:traceGroup>
          <inkml:annotationXML>
            <emma:emma xmlns:emma="http://www.w3.org/2003/04/emma" version="1.0">
              <emma:interpretation id="{72783946-CD47-409F-BF38-68256EFD5C39}" emma:medium="tactile" emma:mode="ink">
                <msink:context xmlns:msink="http://schemas.microsoft.com/ink/2010/main" type="inkWord" rotatedBoundingBox="22639,7467 27662,7262 27728,8893 22706,9097"/>
              </emma:interpretation>
              <emma:one-of disjunction-type="recognition" id="oneOf0">
                <emma:interpretation id="interp0" emma:lang="en-US" emma:confidence="0">
                  <emma:literal>Yet ha)</emma:literal>
                </emma:interpretation>
                <emma:interpretation id="interp1" emma:lang="en-US" emma:confidence="0">
                  <emma:literal>y = £12)</emma:literal>
                </emma:interpretation>
                <emma:interpretation id="interp2" emma:lang="en-US" emma:confidence="0">
                  <emma:literal>y £12)</emma:literal>
                </emma:interpretation>
                <emma:interpretation id="interp3" emma:lang="en-US" emma:confidence="0">
                  <emma:literal>y = 112)</emma:literal>
                </emma:interpretation>
                <emma:interpretation id="interp4" emma:lang="en-US" emma:confidence="0">
                  <emma:literal>y £14)</emma:literal>
                </emma:interpretation>
              </emma:one-of>
            </emma:emma>
          </inkml:annotationXML>
          <inkml:trace contextRef="#ctx0" brushRef="#br0">2008 1333 681 0,'0'0'45'0,"3"0"-33"16,12 0 15-16,9 0-15 16,11 0-4-16,14 0-5 15,0 0 1-15,-1 0-4 16,-6 0 0-16,-9 0 0 15,-12 9-13-15,-21-1-71 16,0 0-314-16</inkml:trace>
          <inkml:trace contextRef="#ctx0" brushRef="#br0" timeOffset="137.0909">1959 1640 529 0,'59'0'55'0,"21"0"-22"0,-3-4-8 16,0-1-19-16,-56 5-6 16,-6 0-248-16</inkml:trace>
          <inkml:trace contextRef="#ctx0" brushRef="#br0" timeOffset="879.1191">3594 992 479 0,'0'-59'152'16,"0"19"-78"-16,0 8-19 15,-2 4-27-15,-9 5-4 16,-5 10-11-16,4 11 2 16,7 2-4-16,-1 0-6 15,-9 0-5-15,-13 39-2 16,-10 34 2-16,-9 20 2 15,6 12 1-15,-5 5 1 16,2 1-1-16,5 9 1 16,1 1-4-16,-1 0 3 15,3-4-3-15,10-13 1 0,-4-8-1 16,6-10 1-16,1-11-1 16,-7-11 1-16,-3-13-1 15,1-17 0-15,-14-15 0 16,0-10-3-16,-11-9-9 15,-2-7-5-15,0-34-16 16,-5-16-5-16,17-10-9 16,9 1-3-16,14 1-13 15,15 6 42-15,9 11 21 16,0 3 27-16,23 10-6 16,25 3-3-16,14 2-1 15,31 1-3-15,25 0 9 0,28 3-6 16,14-2-7-16,19 7-3 15,-4-1-4-15,-2 4-1 16,-120 15-2-16,-14 0-75 16</inkml:trace>
          <inkml:trace contextRef="#ctx0" brushRef="#br0" timeOffset="1435.0181">4424 840 631 0,'-15'-4'65'0,"15"4"-22"16,-3 0-22-16,-9 0-13 16,-12 33-7-16,-2 18 5 15,-10 18 11-15,-2 12-13 16,7 13 11-16,5 2-7 15,8 0-4-15,3 0 1 16,15-5-5-16,0-8 2 16,3-14-2-16,38-7-1 15,13-14-2-15,15-13 2 0,11-17 1 16,12-12-24 0,-53-6-90-16,-10-6-523 0</inkml:trace>
          <inkml:trace contextRef="#ctx0" brushRef="#br0" timeOffset="2120.9988">4884 1164 584 0,'-2'-8'102'0,"2"8"-54"16,0 0-11-16,0 0-27 15,0 0-10-15,0 0-5 16,-10 13-1-16,-1 8 6 16,-7 0-3-16,0-6-5 15,-5 0-5-15,-2-7-1 16,1-8 0-16,6 0 7 15,3 0 7-15,4-16 4 16,9-14-3-16,-5-2 4 16,7 3 0-16,0 2 0 0,0 9 7 15,18 2-5 1,9 5-2-16,-3 8-4 0,-1 3-1 16,7 0 0-16,-12 32-6 15,-10 21 6-15,-8 14 3 16,0 9 0-16,-5 1 2 15,-34-3-4-15,1-3 1 16,-10-12-1-16,12-15-1 16,12-16 0-16,16-16-1 15,8-12-2-15,0 0 1 16,11-8-1-16,35-32 3 16,13-13 6-16,3-11-3 0,9-9-2 15,-3-7 2 1,-2 5-1-16,-19 9-2 0,-8 15 2 15,-12 19 12-15,-19 13 3 16,-8 13 2-16,0 6-3 16,0 0-10-16,0 19-6 15,-29 27-2-15,-6 18 2 16,-1 9 0-16,3-1-1 16,24-3 0-16,3-5 1 15,6-7 0-15,12-13 0 16,29-9 0-16,16-11-1 15,12-18 0-15,-40-6-37 16,6-2-281-16</inkml:trace>
          <inkml:trace contextRef="#ctx0" brushRef="#br0" timeOffset="-342.7478">1013 1164 519 0,'-8'0'60'0,"1"-4"-6"15,4-8 11-15,3 0-31 0,-2-1 7 16,2 2-24-16,-3 4-10 16,3 3-3-16,-3 4 5 15,-7 0-4-15,8 0-4 16,2 0-1-16,-3 0-2 15,-7 17-1-15,2 15 3 16,-4 6 0-16,3-4 1 16,9-2 0-16,0-11-1 15,0-1-1-15,0-13-1 16,0 1 0-16,0-5-3 16,21-3 5-16,12 0 0 15,8 0 0-15,4-18 2 16,6-23 1-16,-5-2-2 0,-7-8 1 15,-9 3 0-15,-12 0 0 16,-12 10 0-16,-4 15-1 16,-2 7 0-16,0 13-1 15,0 3 0-15,0 0 2 16,0 0-2-16,0 19-5 16,0 31 3-16,-8 26 2 15,-4 12 1-15,4 10 0 16,-2 9 0-16,7 4 0 15,3 4 3-15,0-1-3 16,0-2 1-16,0-10-2 16,0-8 0-16,-5-16 0 0,-13-23 2 15,0-17-1 1,-6-19 0-16,-14-19 1 0,-19 0 2 16,-17-22-4-16,2-34-3 15,13-14 3-15,20-13-3 16,37-7 0-16,2-1 3 15,26 3 0-15,45 7-1 16,25 14 1-16,17 14 0 16,8 13 0-16,7 19-2 15,-84 21-26-15,-11 0-228 16</inkml:trace>
          <inkml:trace contextRef="#ctx0" brushRef="#br0" timeOffset="2402.8154">5470 605 605 0,'-18'11'103'16,"18"44"-87"-16,11 26-10 16,40 17 16-16,14 18-6 15,7 9 2-15,2 6 1 0,-18 5 1 16,-17 4-14-16,-24-2 0 15,-15-8 0-15,-21-11-4 16,-56-4-1 0,-36-5 3-16,-30-5-4 0,75-87-30 15,2-8-211-15</inkml:trace>
        </inkml:traceGroup>
      </inkml:traceGroup>
    </inkml:traceGroup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34:45.38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9606DD1-0823-4F22-AD7F-FB1E3B2C5913}" emma:medium="tactile" emma:mode="ink">
          <msink:context xmlns:msink="http://schemas.microsoft.com/ink/2010/main" type="inkDrawing" rotatedBoundingBox="8063,12838 16734,7069 21265,13879 12594,19648" hotPoints="10536,13182 12885,9689 18352,9457 20036,13362 15568,17654 10915,17063" semanticType="enclosure" shapeName="Hexagon">
            <msink:sourceLink direction="with" ref="{55FB594E-E13E-4D1A-9679-C6F0E39A9E79}"/>
            <msink:sourceLink direction="with" ref="{BE766CCE-86EF-40F1-934E-30EC45BF5BB1}"/>
            <msink:destinationLink direction="with" ref="{5C9EB9E2-4DAD-450D-8AEA-C5BA62BE8E08}"/>
            <msink:destinationLink direction="with" ref="{BC60D456-4400-4F42-A0A0-433B6C57C852}"/>
          </msink:context>
        </emma:interpretation>
      </emma:emma>
    </inkml:annotationXML>
    <inkml:trace contextRef="#ctx0" brushRef="#br0">70 3652 75 0,'-15'0'50'0,"10"0"3"15,-8 0-42-15,10 0-4 16,-2 0-7-16,-5 0 4 16,8 0-4-16,2 0 0 15,-3 0-8-15,-3 0 1 0,-1 0 7 16,5-4 0-16,-1 4 36 15,3-2-2-15,0 2 24 16,0 0-6-16,0-5-14 16,0 2-2-16,0 3 1 15,0 0-7-15,0 0-7 16,0 0-6-16,0 0 2 16,0 0-5-16,0 0-1 15,0 0-2-15,0-3 2 16,0 1-8-16,0-4 3 15,0-4-3-15,21-1 1 16,-1-5 0-16,8 2-2 16,-8 0-3-16,1 4 3 15,-3-1-4-15,-10 4 3 16,7-4 2-16,-2-2 0 0,-5-4 8 16,7 2-1-16,0-9-4 15,-4-1 0-15,10-1-1 16,-3-3-2-16,0 4 0 15,3-1-4-15,-3-1 2 16,-1 0 1-16,1 1 0 16,-2 1-2-16,-11 0 2 15,7 2-2-15,-9 1 1 16,3-1-2-16,6-2 0 16,1 1-1-16,-5-1 0 0,4-3 0 15,-4-3 0 1,10-5 0-16,0-1 0 0,0-4 0 15,3 1 0-15,0 2 1 16,-1-3 0-16,11 3-1 16,-5 3 1-16,4-3-1 15,-4 1 0-15,7-4 0 16,-4-3 0-16,4-7 1 16,3 3-1-16,0-1 0 15,0 2 0-15,0 4 0 16,2-3 0-16,-6-3 0 15,4 2 1-15,0 1 0 16,-1-2-1-16,-1 3 0 16,-8 0 0-16,7 2 2 15,-7-2 1-15,10-4-3 0,-3 4 2 16,-4 2-2-16,7-1 1 16,-1 5 1-16,-1 2 1 15,-6 0-1-15,8 4-1 16,-5 1-1-16,-5 3 1 15,-3 2-1-15,5 1 0 16,-8-4 1-16,4-5 0 16,-3-2-1-16,6-4 2 15,-3 1-2-15,-1 1-1 16,-2-2 1-16,9 2 1 16,-4-7-1-16,7 6 0 15,-7-4 0-15,7 10-1 0,-12 0 1 16,0 1 0-16,-3 5 1 15,0-6 0-15,0 3-1 16,-3 1 1-16,-7 2-1 16,7-3 1-16,-2 4-1 15,-5 1 0-15,7-1 1 16,0 6-1-16,-7-1-1 16,8 1 1-16,-8 3 0 15,7-7-1-15,3 3 1 16,0 1-5-16,0-5 5 15,2 5 2-15,-4-6-2 16,4 3 1-16,-2-3-1 16,0 0 1-16,-7 0-1 15,4 3 1-15,-5 5-1 16,-5 2 1-16,1 3-1 0,4 3-2 16,-5 0 2-16,1 3 1 15,3 0-1-15,-3 1 0 16,-3-5 0-16,6-1 0 15,-3 2 0-15,-4 1-1 16,8-2-1-16,-7 7 2 16,0 3 1-16,-3 0-1 15,0 2 0-15,0 0 1 16,0 0 5-16,0 0-3 16,0 0-1-16,0 0 0 0,0 0-1 15,0 0 0 1,0 0 0-16,0 0-1 0,0 0-1 15,0 0 1-15,0 0-2 16,0 0 2-16,0 0 0 16,0 0 0-16,0 0 1 15,0 0 0-15,0 0 1 16,0 0-2-16,0 0 0 16,0 0 0-16,0 0 0 15,0 0 1-15,0 0-1 16,0 0-1-16,0 0 1 15,0 0 0-15,0 0 0 16,0 0 0-16,0 0-1 16,0 0 1-16,0 0-1 15,0 0 0-15,0 0 1 0,0 0 1 16,0 0-1-16,2 0 0 16,8 0 1-16,-2 9 0 15,7 0-1-15,-6-1 0 16,6 0 1-16,-3-2-1 15,-6-1 0-15,9 0 0 16,-10-5 0-16,11 3 1 16,-8-3-1-16,7 0 0 15,3 0 0-15,5 0 0 16,13 0 0-16,6 0 0 16,9 0 0-16,-10 0 0 15,7 0 1-15,-4 0-1 0,-5 0 1 16,2 0-1-16,0 0 0 15,5 0 0-15,-5-3 0 16,-5 3 0-16,3 0 1 16,-3 0-1-16,5 0 0 15,0 0 0-15,10 0 0 16,6 0 0-16,2-3 0 16,3-2 0-16,-3-1 0 15,7 1 0-15,-1 3 1 16,-3-4-1-16,4 4 1 15,-4-1-1-15,-5 0 0 16,-6 0 0-16,-4 3 1 16,-6 0-1-16,4-3 0 0,-3 3-1 15,-1 0 1 1,1 0 0-16,14-1 0 0,1-5 0 16,2 0 1-16,7-2-1 15,-4 3-1-15,-3 0 1 16,3 2 0-16,10-5-1 15,2 5 1-15,6 1 3 16,7-3-3-16,-2 1 0 16,11 2-1-16,-1 0 1 15,15-2-1-15,8-4 2 16,16 0-2-16,3 3 1 16,-1-3 0-16,-2 6 0 0,-9-3 0 15,-9-1 0 1,-3 3 0-16,-18 1-1 0,0-2-1 15,-18 2-1-15,-5 0 2 16,-13-2-1-16,-12 2 2 16,-2 2-2-16,-16-6 2 15,2 6 0-15,-8 0 0 16,-5 0-2-16,3 0 2 16,-3 0 0-16,2 0 0 15,-2 0 0-15,6 0 0 16,9 0-1-16,5 0 1 15,1 0 0-15,2 0 0 16,-5 0-1-16,-3 0 1 16,-12 0 0-16,-18 0 0 15,2 0-1-15,2 0 1 0,-7 0-2 16,0 4 1-16,0-4 0 16,0 0 1-16,0 0 3 15,0 0-3-15,0 0 1 16,0 0 0-16,0 0-1 15,0 0 0-15,0 0 0 16,0 0 0-16,0 0 0 16,0 0 0-16,0 0 0 15,0 0 0-15,0 0 0 16,0 0 0-16,0 0 0 16,0 0 0-16,0 0 0 15,0 0 0-15,0 0 0 0,0 0 0 16,0 0 0-16,0 0 0 15,0 0 0-15,0 0 1 16,0 0 0-16,0 0-1 16,0 2 2-16,0-2-2 15,0 0 0-15,0 0 0 16,0 0 0-16,0 0 0 16,0 0 2-16,0 0 0 15,0 2-2-15,0-2 2 16,0 0-1-16,0 4 1 15,0-4-1-15,0 4-1 16,0 13-3-16,-12-12-9 16,-9 3-207-16</inkml:trace>
    <inkml:trace contextRef="#ctx0" brushRef="#br0" timeOffset="2224.5196">34 3638 241 0,'0'0'48'0,"0"0"-40"15,0 0-8-15,0 0 6 16,0 0 4-16,0 0 10 0,0 0 18 16,0 0 12-16,0 0-3 15,0 0-12-15,0 0 1 16,0 0 2-16,-2 0 1 16,2 0-17-16,0 0-9 15,0 0-1-15,0 0 3 16,0 0 3-16,-3 0-9 15,3 0-1-15,0 0-3 16,-3 0 3-16,-4 0-8 16,5 10 0-16,-4 18 5 15,-4 12 4-15,5 16-5 16,-1 10 2-16,4 10-2 16,-8-2 3-16,10-7 1 0,0-5-7 15,0-9 2-15,0-10 0 16,0-5-1-16,0 1 4 15,15 9-2-15,-7 9-2 16,10 4 4-16,-3 0-3 16,3 1-1-16,-2 0 0 15,-8-1-1-15,4 1 0 16,-6 1 0-16,-4 0 0 16,5-2 1-16,-7-5-2 15,0-5 0-15,0-6 0 16,0-7 1-16,0-7 0 0,6 2-1 15,-3-1 0 1,6 3 0-16,-3-1 2 16,-3 4-2-16,2 2 2 0,5 1-1 15,-5-2 0-15,5 7 0 16,-2-1 0-16,7 0-1 16,-6 1 1-16,6-6 0 15,0-2 0-15,0-1 0 16,-4-4-1-16,4-4 2 15,-2-5-2-15,-8-1 0 16,1 4 0-16,1 3 1 16,-7 5 0-16,0 5 0 15,0-1 0-15,0 5 0 0,0 0-1 16,0 5 1 0,0 2-1-16,0-3 0 0,2-2 0 15,1 0 0-15,0-7 1 16,6-2-1-16,-6-2 0 15,0-5 0-15,0 5 0 16,-3-1 0-16,2 4 1 16,1-1-1-16,-3 1 0 15,7 1 0-15,-7-1 1 16,3-4-1-16,-3 4 0 16,0-9 0-16,0-4 0 15,0-4 1-15,0-2-1 16,0 2 0-16,0-2 0 15,0 2 0-15,0 6 0 16,0 5 0-16,0 0 0 0,0 14 0 16,0-7 0-16,0-4 0 15,3-3 1-15,-1-5-1 16,1-5 1-16,4-4-1 16,-4 1 1-16,2 3 1 15,-2-1-1-15,0 3 1 16,4-3-1-16,-5-3 1 15,1-1-1-15,0-9-1 16,-3 5 0-16,10-3 0 16,-8-3 0-16,-2-3 0 15,3 0 0-15,-3 0 0 16,3-4 0-16,-3 4 0 0,0 1 1 16,0-5-1-16,0 3 0 15,0-3 0-15,0 0 0 16,0 0-2-16,0 0-13 15,0-12-151-15</inkml:trace>
    <inkml:trace contextRef="#ctx0" brushRef="#br0" timeOffset="8104.0815">299 7475 132 0,'0'11'43'0,"0"-11"-22"16,0 0 31-16,0 0 30 15,0 0 30-15,0 0-25 16,0 0-41-16,0 0-16 0,0 0-4 15,0 0-11 1,0 0-3-16,0 0 5 0,0 0-3 16,0 0-1-16,0 0 0 15,0 2-2-15,0 4-5 16,6 4 10-16,11 1-8 16,11 0 1-16,-2 4-5 15,-2-1-1-15,9-7 1 16,0 7 1-16,-4-8 1 15,7-1-4-15,2 1 1 16,1-1 1-16,-1-3-1 16,1 4 1-16,-3-2-2 15,2-2 1-15,4 2-2 16,-4 4 0-16,11 1 0 16,-11-1-1-16,1-1 1 0,-3 2-1 15,2-1 1-15,-2-2 0 16,3-1 1-16,-1 5 1 15,3-4 1-15,-2 1-2 16,2 1 0-16,-2 1-1 16,0-1-1-16,-1-3 1 15,10 3 0-15,-4-2-1 16,1-2 1-16,8 7-1 16,-4-3 0-16,-3-2 1 15,-2 1-1-15,2-1 0 16,-5-1 0-16,-2 1 1 15,-1 0-1-15,-2-2-1 0,3 3 1 16,-6-3 0-16,-4 2 1 16,4-4-1-16,-7 6 0 15,10-3 0-15,5 1 0 16,8-1 0-16,10 3 0 16,0 0 0-16,10-1 0 15,-1 5 0-15,6-1 0 16,3-3 0-16,-2 2 0 15,-13 1 0-15,4-4 0 16,-17 1 0-16,2-2 0 16,0 0 0-16,-7-3 0 15,-2-1-1-15,6-2 1 16,-4 6 0-16,0-4 0 0,7 1 0 16,0-1 1-1,-4 1 0-15,4 4-2 0,-7-6 1 16,10 5 0-16,-10 6 0 15,4 0 0-15,-4-2 0 16,-2-2 1-16,3-2-1 16,-4 1 0-16,1-1 0 15,-4 0 0-15,4-2 0 16,-4 2 0-16,4-6-1 16,3 5 1-16,-4-2 0 15,1-3 1-15,-4 3 0 16,4-3-1-16,3 0 0 0,-6 0-1 15,-1 0 2-15,-6 0-1 16,4 0 0 0,0 0 0-16,-3 0 0 0,-7 2 0 15,4-2 0-15,-6 0 0 16,9 3 0-16,-7 0 0 16,10-3 0-16,0 0 0 15,-1 0 1-15,4 0-1 16,0 3 1-16,-1-1-1 15,4-2 0-15,-1 0 0 16,10 0-1-16,-4 0 2 16,-2 6-1-16,-6-4 0 15,-13-2 0-15,-5 0-1 16,-3 0 1-16,-6 0 0 16,-9 3 0-16,-1-3 0 0,-2 0 0 15,0 0 0-15,0 0 1 16,0 0-1-16,0 0 0 15,0 0 0-15,0 0 0 16,0 2-1-16,0-2 1 16,0 0 1-16,0 0-1 15,0 0 0-15,0 0 0 16,0 0-1-16,0 0 2 16,0 0-1-16,0 0 0 15,0 0 0-15,0 0 0 0,0 0 0 16,0 0 0-1,0 4 0-15,0-4 0 16,0 0 0-16,0 0 0 0,0 0 0 16,0 0 0-16,0 0 1 15,0 0-1-15,0 0 2 16,0 0-2-16,0 0 2 16,0 0-2-16,0 0 1 15,0 0-3-15,0 0 3 16,0 0-2-16,0 0 2 15,0 0-1-15,0 0 0 16,0 0 2-16,0 0-2 16,0 0 2-16,0 0-1 15,0 0 0-15,0 0-1 16,3 0-1-16,0 0 1 0,7 0 0 16,-8 0 1-16,4 0-1 15,6-9 1-15,-9-1 0 16,9 1-1-16,-3-4 0 15,6 5 0-15,-7-6 0 16,5 1 1-16,-1 0-1 16,-4 0 0-16,7-9 0 15,-6 9 0-15,6-6 1 16,3-2-1-16,-6 7 0 16,-1-7 0-16,7 1 0 15,0-3 0-15,10-1 0 16,-5-5 0-16,0 2 0 15,8 1 0-15,-5-7 0 0,-5 3 0 16,12 4 0-16,-7-4 0 16,4 4 0-16,-4-1 0 15,7 1 0-15,-6-9 0 16,8 5 0-16,-1-2 2 16,-1 0-2-16,-4 0 0 15,4-3 0-15,0 3 0 16,-4 0 0-16,4 0 0 15,-4-3 0-15,1 1 0 16,-4 1 0-16,4 2 0 16,-6-2 0-16,6 3 0 15,-9 4 0-15,0-3 0 0,-4-1 0 16,4 1 0 0,0-6 0-16,15-3 0 0,-1 1 0 15,4-6 0-15,2 0 0 16,-2 3 0-16,2-2 0 15,1 4 0-15,3 4 1 16,-6-1-1-16,-1 0 0 16,-12 6-1-16,10-3 1 15,-10 1 0-15,5 3 1 16,-5 1-1-16,4-2-1 16,-4-1 1-16,5 3 0 15,-11 1 0-15,4-1 0 16,3 3 1-16,-3-1-1 15,-3-1-1-15,12-1 1 0,-10 3 0 16,-2 0 1-16,2-2-1 16,5-1 0-16,-5 3 0 15,3-6 0-15,7 6 0 16,3-3 0-16,3 1 0 16,-1-5 0-16,4 6-1 15,-4-2 1-15,4 1 0 16,-4-2 0-16,-2 5 0 15,0-4 0-15,0-1 0 16,2 2 0-16,-5-1 0 16,-4 2 0-16,7-9 0 15,0 3 0-15,3-4 0 16,5-3 0-16,4 1 0 0,-1-3 0 16,7 2 0-16,-1-5 0 15,1 6 0-15,-13 3 0 16,1-2 0-16,-4 7 1 15,-5 3-2-15,-6-1 1 16,6 0 0-16,0-2 0 16,5-6 1-16,1 3-2 15,-1-1 1-15,1-3 0 16,0 0 0-16,-1 1 1 16,-2-2-1-16,-4 2 0 15,1 0 0-15,3-2 0 16,2 5 0-16,-2 0-1 0,-7-1 1 15,4 2 1-15,0 0-1 16,-7-2 0-16,5 0-1 16,-5 4 1-16,4 0 1 15,-6 4-1-15,-1 1 0 16,7 0 0-16,-9-2 0 16,2 4 0-16,1-4 0 15,3 4 0-15,-9 7 0 16,0-7 0-16,-7 6 0 15,7-4 0-15,-3 7 0 16,3-2 0-16,-3-2 0 16,-6 2 0-16,6-7 0 15,0 9 0-15,-4-6 0 0,4 0 0 16,0 0 0 0,3-5 0-16,-9 0 0 0,6 0 0 15,3-2 0-15,0-1 0 16,-3 8 0-16,-7 4 0 15,2 2 0-15,-5 1 0 16,-5 4 0-16,0 3 0 16,6 2 0-16,-6-5 0 15,0 8 1-15,7-2-1 16,-7 2 0-16,0 0 2 16,0 0-4-16,0 0 2 15,0 0 0-15,0 0 0 16,0 0 0-16,0 0 0 15,0 0 0-15,0 0 0 0,0-4 0 16,0 4 0-16,0 0 0 16,0 0 0-16,0 0 2 15,0 0-2-15,0 0 0 16,0 0 0-16,0 0 0 16,0 0 0-16,0 0 0 15,0 0 0-15,0 0 0 16,0 0 1-16,0 0-1 15,0 0 0-15,0 0 1 16,0 0 0-16,0 0 2 16,0 0-2-16,0 0 1 15,0 0-1-15,0 0 1 16,0 0-2-16,0 0 0 0,0 0 1 16,0 0 0-16,0 0 0 15,0 0-1-15,0 0 0 16,0 0 1-16,0 0 0 15,0 0 0-15,0 0-1 16,0 0 0-16,0 0 1 16,0 0-1-16,0 0 1 15,0 0-1-15,0 0 0 16,0 0 0-16,0 0 0 16,0 0 0-16,0 0 1 15,0 0-1-15,0 0 1 16,0 0-1-16,0 0 0 0,0 0 2 15,0-4-1-15,0 0 0 16,0 0-1-16,0-1 1 16,0 2 0-16,0-1-1 15,0 1 1-15,0 3-1 16,0-7 0-16,0 2 0 16,0 0 1-16,0-4-1 15,0-1 0-15,0-2 0 16,0 3 0-16,0-3 1 15,0 5-1-15,0 1 2 16,0 1-2-16,0 2 0 16,-7-2 0-16,4 0 0 15,0-3 1-15,3 0-1 0,0-4 1 16,-5 2-1 0,-2 0 0-16,1-7 0 0,3 3 0 15,-2-1 0-15,-7-1 1 16,12-4-1-16,-13 1 1 15,8 2-1-15,-1-6 1 16,-6 5-1-16,6-3 0 16,-3 0 0-16,3-1 0 15,-6 1 0-15,3 3 1 16,-3-4-1-16,4 1 0 16,-7-1 0-16,9-3 0 15,-9 0 0-15,2-2 0 16,5-3 0-16,-7 4 1 15,-3-9-1-15,0 3 0 0,-2 0 0 16,-1 1 0-16,3 6 0 16,-3-2 0-16,3 3 0 15,3-3 1-15,4 3-1 16,-4-1 0-16,12 1 1 16,-9 0 0-16,6 0-1 15,-3 3 0-15,0-6 0 16,-6 1 0-16,10-1 1 15,-8-3-1-15,11 1 0 16,-11-3 0-16,5 3-1 16,-10-3 1-16,6-1 0 15,1 2 1-15,-5-2-1 16,-4 1 0-16,7 1 0 0,2 1 1 16,-1-3-1-16,0 2 0 15,3 4 0-15,-3-2 0 16,6-1 0-16,1-2 0 15,-8-3 0-15,8 3 0 16,-7-3 0-16,3 0 0 16,-3 1 0-16,-1-4 0 15,5 7 0-15,3-1 1 16,-8-6-1-16,8 3-1 16,-10-5 1-16,12 5 1 15,-12 1-1-15,12 1 0 16,-12-1 0-16,2-1 0 0,2 5 0 15,-4 1 0-15,3-1 0 16,1-1 0-16,-4-1 0 16,2-6 0-16,5 6 0 15,2 0 0-15,-6 1 0 16,0 1 0-16,3-1 0 16,-6 3 0-16,7-3 0 15,-5 3 0-15,1-3 0 16,4 3 0-16,2-4 0 15,-9 3 0-15,3-3 0 16,3 2 0-16,-6 1 0 16,10 2-1-16,-8 0 1 15,-5-1 0-15,-2-6 0 16,-1 3 0-16,3-2 0 16,0 7 0-16,3-1 0 0,4 3 0 15,-1-3 0-15,-3 5 0 16,9 1 0-16,-6 0 0 15,6 0 0-15,-6 0 0 16,3-4 0-16,4 3 0 16,-7 2 0-16,6 1 0 15,-6 5 0-15,6-2 0 16,-9-5 0-16,3 2 0 16,1-6 0-16,-5 4 0 15,-2 0 0-15,6 1 0 16,1 0 0-16,-4 2 0 15,-3-1 0-15,0 0 0 0,0 3 0 16,3 0-1-16,4 0 1 16,-4 2 0-16,0 1 0 15,6 0 0-15,-6-6 0 16,0 4 0-16,7-4 0 16,-7-3 0-16,-1 8 0 15,8-2 0-15,-7 3 0 16,10 2 0-16,-5 0 0 15,7 7 0-15,0-2 0 16,1-2 0-16,-5 2 0 16,1-1 0-16,6-1 0 15,-5 3 0-15,-2-1 0 16,1 1 1-16,4-1-1 0,2-2 0 16,-3 6 0-16,3-4 0 15,0 4 0-15,-3-1 0 16,3 0 0-16,-10-2 0 15,8-1 0-15,-4 1 0 16,-6-3 0-16,9 0-1 16,-3-1 1-16,-3 1 0 15,6 4 0-15,3-2 0 16,-3 6 0-16,3-1 0 16,0 1 0-16,0 0 0 15,0-4 0-15,-2 4 0 16,-5-2 0-16,4 2 0 0,0 0 0 15,3 0-1-15,0 0 1 16,-3 0-2-16,3 0 1 16,0 0 1-16,-2 0-1 15,2 0 1-15,0 0 0 16,-3 0 0-16,-10 0 0 16,-4 0 0-16,-7 0 0 15,-3 0 0-15,3 2 0 16,3 6 0-16,4-2-1 15,8-1 1-15,-3-1-1 16,-1 0 1-16,8-2-1 16,2-2 1-16,3 3 0 15,-3-3-1-15,-6 3 1 16,6-3 0-16,-2 2 0 16,-5 1 0-16,2 0-1 0,-10 2 0 15,0 0 1-15,0-2 0 16,-3 0 0-16,-2 2 0 15,-10 1 0-15,-3-4-2 16,-3 6 1-16,-2-2 0 16,-10-2 0-16,7 5 0 15,5-3 0-15,3-1 0 16,13-3 1-16,5-2 0 16,0 3-1-16,6 0 1 15,6-3 0-15,1 0 0 0,-8 0 0 16,11 0 0-1,-4 0 0-15,-4 2 0 0,-5 1-2 16,4 3 2-16,-9-6-2 16,-8 2 1-16,7 0-1 15,1 2 1-15,2-4 1 16,3 2-1-16,6-2 1 16,-6 0 0-16,10 0 0 15,2 0-2-15,3 0-3 16,0 0-12-16,0 8-26 15,0-8-95-15,0 0-491 16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35:07.713"/>
    </inkml:context>
    <inkml:brush xml:id="br0">
      <inkml:brushProperty name="width" value="0.05833" units="cm"/>
      <inkml:brushProperty name="height" value="0.05833" units="cm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076569E-9939-496A-B21E-5AAF4F8ADE21}" emma:medium="tactile" emma:mode="ink">
          <msink:context xmlns:msink="http://schemas.microsoft.com/ink/2010/main" type="writingRegion" rotatedBoundingBox="22584,10430 20139,17793 18479,17241 20924,9879"/>
        </emma:interpretation>
      </emma:emma>
    </inkml:annotationXML>
    <inkml:traceGroup>
      <inkml:annotationXML>
        <emma:emma xmlns:emma="http://www.w3.org/2003/04/emma" version="1.0">
          <emma:interpretation id="{D28465BF-AC5F-4E08-91E8-48772DF0AFDB}" emma:medium="tactile" emma:mode="ink">
            <msink:context xmlns:msink="http://schemas.microsoft.com/ink/2010/main" type="paragraph" rotatedBoundingBox="22584,10430 20139,17793 18479,17241 20924,98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100058-61F0-4D15-A35E-2D7C5E19AE8D}" emma:medium="tactile" emma:mode="ink">
              <msink:context xmlns:msink="http://schemas.microsoft.com/ink/2010/main" type="line" rotatedBoundingBox="22584,10430 20139,17793 18479,17241 20924,9879"/>
            </emma:interpretation>
          </emma:emma>
        </inkml:annotationXML>
        <inkml:traceGroup>
          <inkml:annotationXML>
            <emma:emma xmlns:emma="http://www.w3.org/2003/04/emma" version="1.0">
              <emma:interpretation id="{7C95E75A-16C5-4280-9C36-583553B05533}" emma:medium="tactile" emma:mode="ink">
                <msink:context xmlns:msink="http://schemas.microsoft.com/ink/2010/main" type="inkWord" rotatedBoundingBox="18479,17241 20924,9879 22584,10430 20139,17793"/>
              </emma:interpretation>
              <emma:one-of disjunction-type="recognition" id="oneOf0">
                <emma:interpretation id="interp0" emma:lang="en-US" emma:confidence="0">
                  <emma:literal>i,</emma:literal>
                </emma:interpretation>
                <emma:interpretation id="interp1" emma:lang="en-US" emma:confidence="0">
                  <emma:literal>i.</emma:literal>
                </emma:interpretation>
                <emma:interpretation id="interp2" emma:lang="en-US" emma:confidence="0">
                  <emma:literal>is.</emma:literal>
                </emma:interpretation>
                <emma:interpretation id="interp3" emma:lang="en-US" emma:confidence="0">
                  <emma:literal>i'.</emma:literal>
                </emma:interpretation>
                <emma:interpretation id="interp4" emma:lang="en-US" emma:confidence="0">
                  <emma:literal>i:</emma:literal>
                </emma:interpretation>
              </emma:one-of>
            </emma:emma>
          </inkml:annotationXML>
          <inkml:trace contextRef="#ctx0" brushRef="#br0">-199-821 506 0,'56'-56'105'16,"19"29"-100"-16,2 6 12 15,6 5 31-15,1 8-20 16,-17 8-2-16,-8 0-13 15,-8 0-1-15,-12 14-3 0,-18 15-2 16,-9 8 1-16,-12 3-3 16,0 3-2-16,-30 0 1 15,-14-6-2-15,-25-8-2 16,-6-5-1-16,-7-8 0 16,-1-3-6-16,8-7-10 15,9 0-13-15,61-6-41 16,5 0-251-16</inkml:trace>
          <inkml:trace contextRef="#ctx0" brushRef="#br0" timeOffset="-315.2718">-66-546 506 0,'-2'9'86'16,"2"-9"-34"-16,0 0 3 15,0 0-11-15,0 0-17 16,0 0-16-16,0 2 0 16,0 4-6-16,0 9-1 15,-13 18-3-15,5 15 7 16,-13 19-4-16,-3 5 0 15,0 7-3-15,6-5-1 16,10-3 0-16,5-11-7 16,3-18-22-16,0-42-56 15,0 0-245-15</inkml:trace>
          <inkml:trace contextRef="#ctx0" brushRef="#br0" timeOffset="809.847">692-380 214 0,'6'-35'389'0,"-3"35"-363"0,-3-2-2 16,0 2 10-1,0 0-26-15,0 0-8 16,0 0 0-16,0 0-2 0,0 27 2 16,-24 5 19-16,1 4-9 15,-5 0-6-15,2-1 1 16,5-3-4-16,1 0-1 16,2-3 0-16,0-8 0 15,18-7 0-15,0-3-1 16,0-8-4-16,5-3 5 15,34 0 0-15,12 0 6 16,8 0-4-16,16 0 0 16,-1 0-2-16,-51-3-2 15,-5 3-79-15</inkml:trace>
          <inkml:trace contextRef="#ctx0" brushRef="#br0" timeOffset="466.0937">778-255 596 0,'0'0'52'0,"0"0"-40"16,0 0-1-16,0 0-4 15,0 23 4-15,0 9 8 16,0 5-7-16,0 8 4 16,0 3-8-16,0 7-4 15,0-5-1-15,-18 0-3 0,7-6-2 16,-2-36-51 0,8-8-344-16</inkml:trace>
          <inkml:trace contextRef="#ctx0" brushRef="#br0" timeOffset="-9026.3203">196 108 655 0,'-15'-28'51'15,"15"18"-12"-15,0 5-6 16,0 1-21-16,0 4-8 16,0 0-3-16,0 0-1 0,0 0-2 15,0 0 1 1,0 6-3-16,0 10 0 0,0-3 4 16,0 1 3-16,0 2-3 15,0-5-3-15,0 5-2 16,-3-6-4-16,-24-2-5 15,-2-4-15-15,-7-4-20 16,0 0 4-16,13-17 4 16,5-12 19-16,8-4-27 15,10 2 34-15,0 3 15 16,7 7 0-16,17 11 5 16,9 6 0-16,-7 4 0 0,7 0-5 15,-12 0-2 1,-1 20-3-16,-5 9-22 0,-12 0 27 15,-3 1 11-15,0-6-6 16,0-5 3-16,-18-4 5 16,-2-6 7-16,-4-9-10 15,6 0-3-15,3 0 0 16,12-10-7-16,3-7-40 16,0 4-85-16</inkml:trace>
          <inkml:trace contextRef="#ctx0" brushRef="#br0" timeOffset="-8078.1462">-2291 5240 712 0,'9'-10'39'0,"7"-4"-31"16,4 1-4-16,4 8 3 15,-1-1-4-15,7 6-1 16,-6 0-2-16,-6 0 0 0,2 6 1 15,-7 12 0-15,-8 2 2 16,-5 1-3-16,0-3 1 16,0 4 0-16,-33-9 0 15,-3 0-1-15,-2-10-3 16,9-3 1-16,1 0 0 16,20-28 0-16,8-13 2 15,0 6-2-15,0 3 1 16,0 11 1-16,18 9 0 15,-10 10 0-15,5 2 0 16,-11 0-2-16,4 0-1 16,6 0 2-16,-9 0-1 15,7 9 1-15,-5 0 0 0,-5 3 1 16,0-5-2-16,0 2-2 16,0 1-9-16,0-1 3 15,-30-5 4-15,7 2-11 16,-1-6 1-16,3 0-24 15,12 0 4-15,9-8-6 16,0-5-51-16,0-4-148 16</inkml:trace>
          <inkml:trace contextRef="#ctx0" brushRef="#br0" timeOffset="1861.5851">-1515 3185 594 0,'5'-14'82'15,"-5"14"-46"-15,0 0-5 16,0 0-12-16,0 0-7 0,0 0-6 15,0 0-2-15,0 2 0 16,0 36 0-16,0 19 1 16,0 17 5-16,0 12-6 15,10-1-2-15,-2 1-2 16,5-6 1-16,-8-8-2 16,5-7 1-16,-10-58-29 15,0-7-95-15</inkml:trace>
          <inkml:trace contextRef="#ctx0" brushRef="#br0" timeOffset="2151.8584">-1366 3099 702 0,'23'-55'13'15,"13"30"-11"-15,18 2-2 16,5 8 12-16,0 12-5 16,-5 3-1-16,-10 0 0 15,-8 22-5-15,-16 24 1 16,-14 7 2-16,-6 3 2 16,0 0-3-16,-41-5-3 15,-16-9 0-15,-8-4-2 16,-9-11-16-16,12-11-21 15,34-16-53-15,23 0-198 0</inkml:trace>
          <inkml:trace contextRef="#ctx0" brushRef="#br0" timeOffset="2511.6065">-773 3644 498 0,'27'-5'56'16,"6"-6"-54"-16,8 3 3 15,7 2-5-15,-4-2 0 16,0 4-10-16,-31 1-71 0,-10 3-218 15</inkml:trace>
          <inkml:trace contextRef="#ctx0" brushRef="#br0" timeOffset="2817.8236">-808 3644 299 0,'-21'21'34'0,"0"6"-12"15,1 3 1-15,2-3-4 16,3-3-13-16,15-2-6 16,0-7-16-16,0-4 13 15,20-3 3-15,16 3 0 0,5-4 49 16,10 7-34 0,-9-1-4-16,2 1 9 0,1-1-12 15,-19 0-2-15,-5 1 22 16,-11-1-28-16,-10 3 16 15,0 6 3-15,-31-1 19 16,-13-2-19-16,-15 2-7 16,-10-2-12-16,46-19-9 15,2 0-239-15</inkml:trace>
          <inkml:trace contextRef="#ctx0" brushRef="#br0" timeOffset="3570.5228">-2086 5687 381 0,'6'-22'175'0,"1"13"-91"15,-2-3-19-15,-2 4-19 16,0 5-20-16,-3 3-6 16,0 0-4-16,0 0 0 0,0 0-10 15,6 9-4-15,0 39-2 16,-1 19 6-16,8 23 5 15,-5 10-7-15,5-9-3 16,2-3-1-16,-7-13 0 16,7-12-1-16,0-17-17 15,-12-46-39-15,-3 0-281 16</inkml:trace>
          <inkml:trace contextRef="#ctx0" brushRef="#br0" timeOffset="3891.7505">-1947 5589 473 0,'49'-51'61'0,"7"18"-9"16,3 7 6-16,-2 4-3 15,-1 6-22-15,-14 11-11 16,-9 5-12-16,-15 0-5 16,-13 0-2-16,-5 16 2 15,0 20 5-15,0 8 4 16,-33 7-6-16,-11-3-4 0,-10 0-3 16,-2-5-1-16,-6-3-2 15,5-13-4-15,16-8-12 16,8-17-26-16,33-2-60 15,0 0-270-15</inkml:trace>
          <inkml:trace contextRef="#ctx0" brushRef="#br0" timeOffset="4389.6028">-957 6030 514 0,'0'0'159'0,"-6"0"-108"16,-24 2-22-16,1 12-8 16,-7 7-8-16,-2 9-8 15,-4 9 0-15,4 9 2 16,-1 8-4-16,6 12 0 16,7 4 1-16,8 2-3 0,11-2 0 15,7-9-1-15,0-10 0 16,18-18 0-16,18-17 0 15,18-18 0-15,2 0-2 16,16-16 2-16,-8-27-1 16,-7 2 1-16,-16-6 0 15,-23 1 0-15,-18 9 2 16,0 11 0-16,-41 3-1 16,-18 16 0-16,-1 7-1 15,4 0-8-15,8 0-10 16,42 7-54-16,6 1-319 15</inkml:trace>
          <inkml:trace contextRef="#ctx0" brushRef="#br1" timeOffset="32935.4246">-1001 2128 577 0,'-6'-2'83'0,"6"-10"-50"15,0 0-6-15,0 5-1 16,0-3-9-16,0 0-5 16,0 5 1-16,6-1-5 15,-4-3 0-15,11 5-3 0,-5-3-1 16,20-1 1-1,-2-2-3-15,7 3 0 0,6-1 1 16,-4 3-1-16,-8-1 2 16,-7 2-4-16,-2 4 0 15,-3 0-2-15,-12 0-1 16,12 4 2-16,-9 20 1 16,-1 5 2-16,2 6 0 15,-7 8-2-15,0 3 0 16,0-1 2-16,-12 1-2 15,-9-6-4-15,-9-3 4 16,4-2 0-16,-1-3 0 16,0-5-1-16,6-9 1 15,16-6 1-15,2-8 1 0,3-4-2 16,0 0-2-16,0 4-2 16,0-4 3-16,0 0 1 15,5 0-2-15,22 0 2 16,8 0 5-16,16 0-3 15,9 0 0-15,-4 0-1 16,-2 0-1-16,-10 0-1 16,-3 4-27-16,-28 0-33 15,-13-2-100-15</inkml:trace>
        </inkml:traceGroup>
      </inkml:traceGroup>
    </inkml:traceGroup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35:02.927"/>
    </inkml:context>
    <inkml:brush xml:id="br0">
      <inkml:brushProperty name="width" value="0.05833" units="cm"/>
      <inkml:brushProperty name="height" value="0.05833" units="cm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234ED88-D18F-43FF-96AD-D06A23EF26A0}" emma:medium="tactile" emma:mode="ink">
          <msink:context xmlns:msink="http://schemas.microsoft.com/ink/2010/main" type="writingRegion" rotatedBoundingBox="9969,10586 10781,17828 10069,17908 9257,10666"/>
        </emma:interpretation>
      </emma:emma>
    </inkml:annotationXML>
    <inkml:traceGroup>
      <inkml:annotationXML>
        <emma:emma xmlns:emma="http://www.w3.org/2003/04/emma" version="1.0">
          <emma:interpretation id="{7844AED1-BB3C-4A7D-A9E7-772800E10E5E}" emma:medium="tactile" emma:mode="ink">
            <msink:context xmlns:msink="http://schemas.microsoft.com/ink/2010/main" type="paragraph" rotatedBoundingBox="9969,10586 10781,17828 10069,17908 9257,106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D9FB0C-7BB6-4333-9CF1-F5D30CFEB740}" emma:medium="tactile" emma:mode="ink">
              <msink:context xmlns:msink="http://schemas.microsoft.com/ink/2010/main" type="line" rotatedBoundingBox="9969,10586 10781,17828 10069,17908 9257,10666"/>
            </emma:interpretation>
          </emma:emma>
        </inkml:annotationXML>
        <inkml:traceGroup>
          <inkml:annotationXML>
            <emma:emma xmlns:emma="http://www.w3.org/2003/04/emma" version="1.0">
              <emma:interpretation id="{EB1D46F5-615E-4255-81B0-504532660AC9}" emma:medium="tactile" emma:mode="ink">
                <msink:context xmlns:msink="http://schemas.microsoft.com/ink/2010/main" type="inkWord" rotatedBoundingBox="9969,10586 10781,17828 10069,17908 9257,10666">
                  <msink:destinationLink direction="with" ref="{D312D723-89CC-4D7A-92ED-879E6A3A54B4}"/>
                  <msink:destinationLink direction="with" ref="{BC60D456-4400-4F42-A0A0-433B6C57C852}"/>
                </msink:context>
              </emma:interpretation>
              <emma:one-of disjunction-type="recognition" id="oneOf0">
                <emma:interpretation id="interp0" emma:lang="en-US" emma:confidence="0">
                  <emma:literal>?</emma:literal>
                </emma:interpretation>
                <emma:interpretation id="interp1" emma:lang="en-US" emma:confidence="0">
                  <emma:literal>p !</emma:literal>
                </emma:interpretation>
                <emma:interpretation id="interp2" emma:lang="en-US" emma:confidence="0">
                  <emma:literal>p t</emma:literal>
                </emma:interpretation>
                <emma:interpretation id="interp3" emma:lang="en-US" emma:confidence="0">
                  <emma:literal>:</emma:literal>
                </emma:interpretation>
                <emma:interpretation id="interp4" emma:lang="en-US" emma:confidence="0">
                  <emma:literal>p ¥</emma:literal>
                </emma:interpretation>
              </emma:one-of>
            </emma:emma>
          </inkml:annotationXML>
          <inkml:trace contextRef="#ctx0" brushRef="#br0">-1 98 586 0,'0'-45'25'16,"54"24"-23"-16,5 4 6 16,10 10 5-16,-4 4 8 15,-12 3-1-15,-11 0-8 16,-19 8 0-16,-8 17-5 15,-15 4 0-15,0 1 1 16,0 4 7-16,-23 0 0 16,-28-1-11-16,1-3-4 0,-6-10 0 15,2-4-17 1,13-5-5-16,31-11-38 0,10 0-114 16</inkml:trace>
          <inkml:trace contextRef="#ctx0" brushRef="#br0" timeOffset="-294.2678">151 294 565 0,'0'-7'75'16,"0"3"-14"-16,0 2-23 15,0-2-10-15,0 4-11 0,0 0-8 16,0 0-4-16,0 0-2 16,0 0-3-16,0 0 0 15,0 41-1-15,0 14 1 16,0 21 2-16,0 7 0 15,0 0-2-15,0-6-6 16,-3-56-38-16,0-10-131 16</inkml:trace>
          <inkml:trace contextRef="#ctx0" brushRef="#br0" timeOffset="431.898">724 513 528 0,'0'-3'171'16,"0"1"-132"-16,0 2-13 16,0 0 2-16,0 0-11 15,0 0-15-15,0 0 0 0,0 2-2 16,0 27 1-16,0 12 0 16,0 7 4-16,0-1-5 15,0 0 0-15,0-2-3 16,0-2-17-16,3-33-51 15,-3-5-501-15</inkml:trace>
          <inkml:trace contextRef="#ctx0" brushRef="#br0" timeOffset="-7484.7825">677 1034 136 0,'-7'-5'143'15,"7"0"-103"-15,0 5-4 16,0-3 6-16,0 0-12 15,0 3-18-15,0 0-3 16,0 0-9-16,0 0 3 16,0 0-3-16,0 0 0 15,0 0 0-15,0 11 0 16,0 9 14-16,0 5-3 16,-5-2-5-16,-10 0-6 15,4-4 0-15,-5-2-14 16,1-8-1-16,7-7 13 0,-2-2 2 15,2 0 0-15,-2 0 2 16,8-7 1-16,-1-17 14 16,3 0 11-16,0 3-21 15,0 4-1-15,0 6-1 16,0 4-3-16,0 4-2 16,0 3 0-16,0 0 0 15,0 0-5-15,0 0-5 16,0 0 7-16,5 0 3 15,5 0 0-15,-4 0 0 16,-4 0 0-16,-2 10 0 16,0 1 0-16,0 2 5 0,-2 7 3 15,-16-11-8 1,0 3 0-16,0-12-20 0,12 0-52 16,6 0-55-16,0 0-95 15</inkml:trace>
          <inkml:trace contextRef="#ctx0" brushRef="#br1" timeOffset="35052.0352">1084 6820 406 0,'0'-10'67'16,"0"1"-44"-16,0-5 25 15,0 4 0-15,0 2-2 16,0-2-3-16,0 4-12 16,0 1-4-16,0 2-11 15,2 0-1-15,-2 3-8 16,3 0-4-16,10 0-3 0,2 0-5 15,8 0 5-15,1 14 0 16,6 13 2-16,-4 8-1 16,4-3 2-16,-3 5-3 15,-7 0 1-15,8-1-1 16,-17-2 2-16,4-7-2 16,-10-6 0-16,-5-2 0 15,0 2-2-15,0-4-1 16,0 4-2-16,-23 0 4 15,-16 4 0-15,-17 1 1 16,-1-1-4-16,1-14-8 16,9 1 1-16,2-12 9 0,13 0 0 15,4-12 2 1,17-22 0-16,2-19 2 0,9-16 3 16,0-12-2-16,18 3 0 15,15 15-3-15,3 14 0 16,2 17-12-16,-27 29-67 15,4 3-301-15</inkml:trace>
          <inkml:trace contextRef="#ctx0" brushRef="#br1" timeOffset="41853.516">572 2334 255 0,'13'-16'88'0,"-13"8"-10"16,0-1 33-16,0 7-12 16,0 0-47-16,0 2-8 0,0 0-18 15,0 0-2 1,0 0-7-16,0 0-8 0,0 0-9 16,0 0 0-16,0-4-3 15,15 2-1-15,11-6 4 16,15-3 5-16,16-8-2 15,2 0-2-15,-2-2 1 16,-6 5-2-16,-15 2-3 16,-16 10-16-16,-14 0-18 15,-6 4-36-15,0 0-169 16</inkml:trace>
          <inkml:trace contextRef="#ctx0" brushRef="#br1" timeOffset="42273.8128">605 2299 339 0,'-15'16'45'16,"-3"0"-23"-16,-2 5-16 16,2 4 6-16,0 1 17 15,10-5 5-15,-2-2-13 16,10-6-5-16,0-3 4 15,0-5-8-15,0-3-10 16,12-2 19-16,15 0 7 16,6 0 23-16,8 0-19 15,10 0-17-15,0 0-5 0,-1 0-3 16,1-7 6-16,-10 0-5 16,-11 4-1-16,-9 3-1 15,-13 0-1-15,2 0-5 16,-10 11 1-16,0 21 1 15,0 7 6-15,0 3-4 16,-18 3 0-16,-10 3-1 16,-1 4-1-16,-9 0 0 15,-10-1-2-15,9-12 1 16,3-9-1-16,13-12-5 16,5-17 2-16,15-1-5 15,3 0-44-15,0-5-223 0</inkml:trace>
        </inkml:traceGroup>
      </inkml:traceGroup>
    </inkml:traceGroup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35:04.28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5FB594E-E13E-4D1A-9679-C6F0E39A9E79}" emma:medium="tactile" emma:mode="ink">
          <msink:context xmlns:msink="http://schemas.microsoft.com/ink/2010/main" type="writingRegion" rotatedBoundingBox="12808,13994 14092,14322 13808,15432 12524,15104">
            <msink:destinationLink direction="with" ref="{A9606DD1-0823-4F22-AD7F-FB1E3B2C5913}"/>
          </msink:context>
        </emma:interpretation>
      </emma:emma>
    </inkml:annotationXML>
    <inkml:traceGroup>
      <inkml:annotationXML>
        <emma:emma xmlns:emma="http://www.w3.org/2003/04/emma" version="1.0">
          <emma:interpretation id="{50222397-5C2A-430A-8ECE-C084CB1E0611}" emma:medium="tactile" emma:mode="ink">
            <msink:context xmlns:msink="http://schemas.microsoft.com/ink/2010/main" type="paragraph" rotatedBoundingBox="12808,13994 14092,14322 13887,15122 12603,147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0AD3D9-E726-474E-A5A1-EC7A50FCC12B}" emma:medium="tactile" emma:mode="ink">
              <msink:context xmlns:msink="http://schemas.microsoft.com/ink/2010/main" type="inkBullet" rotatedBoundingBox="12808,13994 13171,14086 12966,14887 12603,14794"/>
            </emma:interpretation>
            <emma:one-of disjunction-type="recognition" id="oneOf0">
              <emma:interpretation id="interp0" emma:lang="en-US" emma:confidence="1">
                <emma:literal>p</emma:literal>
              </emma:interpretation>
              <emma:interpretation id="interp1" emma:lang="en-US" emma:confidence="0">
                <emma:literal>P</emma:literal>
              </emma:interpretation>
              <emma:interpretation id="interp2" emma:lang="en-US" emma:confidence="0">
                <emma:literal>T</emma:literal>
              </emma:interpretation>
              <emma:interpretation id="interp3" emma:lang="en-US" emma:confidence="0">
                <emma:literal>r</emma:literal>
              </emma:interpretation>
              <emma:interpretation id="interp4" emma:lang="en-US" emma:confidence="0">
                <emma:literal>B</emma:literal>
              </emma:interpretation>
            </emma:one-of>
          </emma:emma>
        </inkml:annotationXML>
        <inkml:trace contextRef="#ctx0" brushRef="#br0">1-5 594 0,'-6'-6'101'0,"6"6"-87"16,0 0-5-16,0 0 0 16,0 4-6-16,13 25 13 15,13 13 12-15,-3 7-10 0,5 4-9 16,-10 0-1-16,-7 4-5 15,-1-1-1-15,-10-5 0 16,0-4-2-16,0-14 0 16,0-15-24-16,0-18-85 15,0 0-543-15</inkml:trace>
        <inkml:trace contextRef="#ctx0" brushRef="#br0" timeOffset="266.2061">129-212 625 0,'0'-48'41'0,"21"33"-37"0,2-1-3 16,16 5 9-16,9 6 2 15,-7 5-6-15,3 0-3 16,-10 0-2-16,-4 21-1 15,-19 9-1-15,-4 2 1 16,-7 3 3-16,-10 2 8 16,-31-2-5-16,-13-5-6 15,10-7-5-15,5-7-16 16,24-16-50-16,12 0-101 16</inkml:trace>
      </inkml:traceGroup>
      <inkml:traceGroup>
        <inkml:annotationXML>
          <emma:emma xmlns:emma="http://www.w3.org/2003/04/emma" version="1.0">
            <emma:interpretation id="{6FE32154-6A02-47A9-91F8-DF5D994CE710}" emma:medium="tactile" emma:mode="ink">
              <msink:context xmlns:msink="http://schemas.microsoft.com/ink/2010/main" type="line" rotatedBoundingBox="13547,14415 14036,14540 13976,14777 13487,14652"/>
            </emma:interpretation>
          </emma:emma>
        </inkml:annotationXML>
        <inkml:traceGroup>
          <inkml:annotationXML>
            <emma:emma xmlns:emma="http://www.w3.org/2003/04/emma" version="1.0">
              <emma:interpretation id="{010FE8B1-F4AC-41C9-948D-D3337411EFA5}" emma:medium="tactile" emma:mode="ink">
                <msink:context xmlns:msink="http://schemas.microsoft.com/ink/2010/main" type="inkWord" rotatedBoundingBox="13547,14415 14036,14540 13976,14777 13487,14652"/>
              </emma:interpretation>
              <emma:one-of disjunction-type="recognition" id="oneOf1">
                <emma:interpretation id="interp5" emma:lang="en-US" emma:confidence="0">
                  <emma:literal>z</emma:literal>
                </emma:interpretation>
                <emma:interpretation id="interp6" emma:lang="en-US" emma:confidence="0">
                  <emma:literal>Z</emma:literal>
                </emma:interpretation>
                <emma:interpretation id="interp7" emma:lang="en-US" emma:confidence="0">
                  <emma:literal>2</emma:literal>
                </emma:interpretation>
                <emma:interpretation id="interp8" emma:lang="en-US" emma:confidence="0">
                  <emma:literal>n</emma:literal>
                </emma:interpretation>
                <emma:interpretation id="interp9" emma:lang="en-US" emma:confidence="0">
                  <emma:literal>h</emma:literal>
                </emma:interpretation>
              </emma:one-of>
            </emma:emma>
          </inkml:annotationXML>
          <inkml:trace contextRef="#ctx0" brushRef="#br0" timeOffset="728.0558">818 83 617 0,'13'0'54'0,"4"0"-49"0,7 0 2 15,-1-6 8-15,8 6-7 16,-11 0 1-16,-5 0-4 15,-6 0-4-15,-9 0 0 16,0 14-1-16,0 10 13 16,0 8 0-16,-33-2-6 15,1-1-5-15,-7 3 0 16,4-10-1-16,7-6 0 16,20-11 1-16,8-2 12 15,0-3-11-15,0 0-3 0,26 0 0 16,37 0 3-16,14-11 6 15,12-2-7-15,15-1-2 16,-6 6 0-16,-72 8-15 16,-5 0-203-16</inkml:trace>
        </inkml:traceGroup>
      </inkml:traceGroup>
    </inkml:traceGroup>
    <inkml:traceGroup>
      <inkml:annotationXML>
        <emma:emma xmlns:emma="http://www.w3.org/2003/04/emma" version="1.0">
          <emma:interpretation id="{31C240FC-743B-4A05-A4A3-BD83967F0882}" emma:medium="tactile" emma:mode="ink">
            <msink:context xmlns:msink="http://schemas.microsoft.com/ink/2010/main" type="paragraph" rotatedBoundingBox="13300,15188 13386,15188 13386,15304 13300,1530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A1FD436-9765-4F10-A091-F6B8E0CDCA1C}" emma:medium="tactile" emma:mode="ink">
              <msink:context xmlns:msink="http://schemas.microsoft.com/ink/2010/main" type="inkBullet" rotatedBoundingBox="13285,15300 13304,15181 13394,15195 13376,15314"/>
            </emma:interpretation>
            <emma:one-of disjunction-type="recognition" id="oneOf2">
              <emma:interpretation id="interp10" emma:lang="en-US" emma:confidence="0">
                <emma:literal>•</emma:literal>
              </emma:interpretation>
              <emma:interpretation id="interp11" emma:lang="en-US" emma:confidence="0">
                <emma:literal>o</emma:literal>
              </emma:interpretation>
              <emma:interpretation id="interp12" emma:lang="en-US" emma:confidence="0">
                <emma:literal>s</emma:literal>
              </emma:interpretation>
              <emma:interpretation id="interp13" emma:lang="en-US" emma:confidence="0">
                <emma:literal>O</emma:literal>
              </emma:interpretation>
              <emma:interpretation id="interp14" emma:lang="en-US" emma:confidence="0">
                <emma:literal>I</emma:literal>
              </emma:interpretation>
            </emma:one-of>
          </emma:emma>
        </inkml:annotationXML>
        <inkml:trace contextRef="#ctx0" brushRef="#br0" timeOffset="-7296.2716">610 921 479 0,'0'-25'60'0,"0"6"-41"16,18 6 5-16,0 5 5 15,-3 0-9-15,-12 5-3 0,0 3-9 16,-3 0-4-16,0 0 1 16,0 0 5-16,0 0-7 15,0 0 0-15,0 0 3 16,0 9 6-16,0 1-6 15,-9-2-3-15,-6-6 1 16,3-2-3-16,6 0 2 16,3 0-1-16,1 0 1 15,2 0 2-15,0 0-2 16,0 0 0-16,0 0-1 16,0 0-2-16,0 0-5 15,0 0 2-15,8 0 3 0,10 0-5 16,-8 0 1-16,-5 0-5 15,-5 3-9-15,0 11 3 16,0-1-5-16,0-2-4 16,-15-1 18-16,-3-6 2 15,0-4 2-15,10 0 2 16,-7 0 2-16,12-4 4 16,0-14 3-16,3-1-5 15,0 3-4-15,0 2 0 16,0 1 0-16,0 3 0 15,6 1 0-15,6 4 0 16,-1 3-2-16,1-2 2 16,-9 4 0-16,-3-2-2 0,0 2 2 15,0 0 0-15,0 0 2 16,0 0-2-16,0 0-2 16,0 0-3-16,0 0 1 15,0 0 4-15,0 0-2 16,0 0-4-16,0 0-94 15,0 0-254-15</inkml:trace>
      </inkml:traceGroup>
    </inkml:traceGroup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35:05.87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-1-1 493 0,'0'4'185'0,"0"-1"-150"0,0-3-16 16,0 5 4-16,0 0-13 16,0 9-9-16,0 18-1 15,0 13 7-15,0 16 6 16,0 11-5-16,0 1-5 16,0-1-3-16,0-3 3 15,0-4-3-15,0-6-1 16,0-14-2-16,0-13-29 15,0-32-81-15,0 0-467 16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35:06.15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E766CCE-86EF-40F1-934E-30EC45BF5BB1}" emma:medium="tactile" emma:mode="ink">
          <msink:context xmlns:msink="http://schemas.microsoft.com/ink/2010/main" type="writingRegion" rotatedBoundingBox="16921,11778 19517,13973 18895,14709 16299,12515">
            <msink:destinationLink direction="with" ref="{A9606DD1-0823-4F22-AD7F-FB1E3B2C5913}"/>
          </msink:context>
        </emma:interpretation>
      </emma:emma>
    </inkml:annotationXML>
    <inkml:traceGroup>
      <inkml:annotationXML>
        <emma:emma xmlns:emma="http://www.w3.org/2003/04/emma" version="1.0">
          <emma:interpretation id="{C94D474A-A68D-4D7B-A353-059DE39C29BF}" emma:medium="tactile" emma:mode="ink">
            <msink:context xmlns:msink="http://schemas.microsoft.com/ink/2010/main" type="paragraph" rotatedBoundingBox="16921,11778 19517,13973 18895,14709 16299,125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BED78B-5C99-45B9-AF81-4C965CF08336}" emma:medium="tactile" emma:mode="ink">
              <msink:context xmlns:msink="http://schemas.microsoft.com/ink/2010/main" type="line" rotatedBoundingBox="16921,11778 19517,13973 18895,14709 16299,12515"/>
            </emma:interpretation>
          </emma:emma>
        </inkml:annotationXML>
        <inkml:traceGroup>
          <inkml:annotationXML>
            <emma:emma xmlns:emma="http://www.w3.org/2003/04/emma" version="1.0">
              <emma:interpretation id="{7F921E02-646E-4136-9A06-56AD3D5921DE}" emma:medium="tactile" emma:mode="ink">
                <msink:context xmlns:msink="http://schemas.microsoft.com/ink/2010/main" type="inkWord" rotatedBoundingBox="16921,11778 19517,13973 18895,14709 16299,12515"/>
              </emma:interpretation>
              <emma:one-of disjunction-type="recognition" id="oneOf0">
                <emma:interpretation id="interp0" emma:lang="en-US" emma:confidence="0">
                  <emma:literal>☹</emma:literal>
                </emma:interpretation>
                <emma:interpretation id="interp1" emma:lang="en-US" emma:confidence="0">
                  <emma:literal>Y</emma:literal>
                </emma:interpretation>
                <emma:interpretation id="interp2" emma:lang="en-US" emma:confidence="0">
                  <emma:literal>!</emma:literal>
                </emma:interpretation>
                <emma:interpretation id="interp3" emma:lang="en-US" emma:confidence="0">
                  <emma:literal>: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0 52 403 0,'54'-34'15'15,"-3"23"37"-15,-7 6 34 16,-3 5-33-16,-5 0-11 16,-10 0-3-16,-8 0-26 0,-6 18-5 15,-12 9-2 1,0 8 13-16,-2 0-3 0,-31-1-7 15,-3-4-8-15,-3-3 1 16,1-9-2-16,2-2-4 16,10-5-13-16,26-11-27 15,0 0-104-15</inkml:trace>
          <inkml:trace contextRef="#ctx0" brushRef="#br0" timeOffset="-8260.9675">-692 279 699 0,'-18'-20'31'15,"18"14"0"-15,0 1-18 16,0 1-9-16,0 2-2 15,15 0-2-15,3 2 0 16,-7 0 0-16,5 0 0 16,-4 0-1-16,-7 21-1 0,-5 6 0 15,0-1-1 1,0-2 0-16,0 0-15 0,-23-1-3 16,-7-12-3-16,9-3-4 15,3-4 6-15,3-4 22 16,12 0-1-16,0-12 1 15,3-13-2-15,0-8 0 16,0 7 2-16,18 4 0 16,-2 7 0-16,-1 7 4 15,-7 4-3-15,7 4-1 16,-9 0 2-16,6 0-2 16,-6 0 0-16,-4 0-2 15,-2 6 1-15,0 7-6 16,0 1 7-16,0-3 0 0,-2-4 3 15,-7-3-3-15,0-4 0 16,9 0 0-16,0 0 0 16,0 0-90-16</inkml:trace>
          <inkml:trace contextRef="#ctx0" brushRef="#br0" timeOffset="-4795.8808">1910 2344 397 0,'0'-8'137'16,"0"2"-70"-16,0 2 0 15,-3-4-24-15,0-1-22 16,3 3 1-16,-2-5-5 16,-1 4-11-16,-4-1-3 0,2-6-2 15,2 4-1 1,-3-6 0-16,-3 3 1 0,6-1 1 15,0 0-2-15,3 4 1 16,0 2 2-16,0 5-1 16,0-2 0-16,0 2-2 15,0 1 0-15,0-6 0 16,3 2 0-16,18 0 0 16,-4 5 0-16,1 1 0 15,3 0 0-15,-6 0 0 16,-7 0 0-16,5 0 0 15,-8 0-2-15,-2 0 1 16,4 0 0-16,-4 13 1 16,-3 2-3-16,0 4 3 15,0 0 0-15,0-3 0 0,0 0-1 16,-13-3 1-16,2-5 0 16,-7 0 0-16,3-2-1 15,-3-6 2-15,6 0 0 16,4 0 0-16,-5 0-1 15,8-10-1-15,5-13 0 16,0-1-1-16,0 0 0 16,0 3 1-16,20 3 0 15,1 6 0-15,-3 4-1 16,3 7 1-16,-6 1 0 16,0 0 0-16,-9 0-1 15,-4 9 1-15,1 16 0 0,4 5 0 16,-7-1 0-16,0 1 1 15,0-1-1-15,-25-5 0 16,-1 0 1-16,-7-9 0 16,-3-1 1-16,4-11 1 15,-1-3-1-15,3 0 1 16,9 0 1-16,10-31 10 16,2-5-3-16,9-10 0 15,0 5-8-15,9 8-2 16,15 9 0-16,-1 12-4 15,-8 12-11-15,-12 0-71 16</inkml:trace>
          <inkml:trace contextRef="#ctx0" brushRef="#br0" timeOffset="529.3702">429 659 330 0,'23'-8'67'16,"-2"8"-31"-16,-1 0 34 16,4 0-29-16,-6 0-22 15,-6 0-9-15,-9 16-1 0,-3 3-7 16,0 3-2-1,0 1 6-15,-33-4-6 0,-6 0-2 16,1-3-9-16,9-3-5 16,1-5 13-16,20-5 3 15,5-3 12-15,3 0-5 16,0 0-5-16,11 0-2 16,25 0 7-16,2 0 1 15,4 0-6-15,-4 0 1 16,-2 3 1-16,-5 7 2 15,-14 3 2-15,-11 7 4 16,-6 4-1-16,0 5 22 16,-39 0 2-16,-12 1-16 15,2-1-7-15,-8-3-7 16,4 2-5-16,2-9-1 0,42-19-44 16,7 0-461-16</inkml:trace>
        </inkml:traceGroup>
      </inkml:traceGroup>
    </inkml:traceGroup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35:39.18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9EB9E2-4DAD-450D-8AEA-C5BA62BE8E08}" emma:medium="tactile" emma:mode="ink">
          <msink:context xmlns:msink="http://schemas.microsoft.com/ink/2010/main" type="inkDrawing" rotatedBoundingBox="15609,17919 15747,18441 15709,18451 15572,17929" semanticType="callout" shapeName="Other">
            <msink:sourceLink direction="with" ref="{A9606DD1-0823-4F22-AD7F-FB1E3B2C5913}"/>
          </msink:context>
        </emma:interpretation>
      </emma:emma>
    </inkml:annotationXML>
    <inkml:trace contextRef="#ctx0" brushRef="#br0">12-1 234 0,'0'6'147'16,"0"-6"-77"-16,0 0-10 16,0 0 11-16,0 0 7 15,0 0-27-15,-7 0-18 16,7 0-8-16,-3 0-8 16,3 0-7-16,0 0 0 15,0 0-2-15,0 0 3 16,0 0-4-16,0 0-1 15,0 0-3-15,0 2-1 16,0 10-1-16,3 6 2 16,12 3-1-16,3 9 2 15,3 5-3-15,-6 8 3 0,3 5-3 16,-10 0 1 0,2 5-2-16,-5-4 2 0,1-7-2 15,0-9 1-15,0-7-1 16,-3-10 0-16,-3-2 0 15,0-4 1-15,0-2-1 16,0-2 1-16,2-3-1 16,-2-3 0-16,7 0 0 15,-7 0 1-15,0 0-1 16,0 0-1-16,0 0-7 16,0 0-16-16,0 0-57 15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37:37.76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95FF22A-1A77-4F75-85D1-35D497F76270}" emma:medium="tactile" emma:mode="ink">
          <msink:context xmlns:msink="http://schemas.microsoft.com/ink/2010/main" type="inkDrawing" rotatedBoundingBox="4373,12564 11409,10185 11445,10293 4409,12672" semanticType="callout" shapeName="Other">
            <msink:sourceLink direction="with" ref="{C143654C-AB7C-4DE3-9501-9AA120CA1AE7}"/>
            <msink:sourceLink direction="with" ref="{BC7BA77D-250A-43B8-B792-1B30C2F59E25}"/>
          </msink:context>
        </emma:interpretation>
      </emma:emma>
    </inkml:annotationXML>
    <inkml:trace contextRef="#ctx0" brushRef="#br0">-12 2385 498 0,'-13'3'86'0,"13"-3"-39"16,-3 0 3-16,3 0-2 16,0 0-21-16,0 0-9 15,0 0-6-15,0 0-6 16,0 0-4-16,0 0-2 16,0 0-2-16,13 0-8 15,25-17 10-15,30-12 10 16,24-6-6-16,16-2-4 15,16-3 0-15,16-3 5 16,17-3-5-16,13-4 0 16,13-7 0-16,32-4 1 0,2-3-1 15,14-8 1-15,10-6-1 16,9-4 0-16,5-4 1 16,15-1-1-16,7 3 0 15,-4-5-1-15,21-2 0 16,0-8 1-16,15 2 1 15,9-6 0-15,-9 7-1 16,-9 3-1-16,-24-1 1 16,-27-1 0-16,-20 3 3 15,-18 4-3-15,-21 9-1 0,-23 11-1 16,-28 9 4 0,-26 10 3-16,-26 12-4 0,-25 7 6 15,-21 9-7-15,-5 8 4 16,-15 2-1-16,-3 5-3 15,-3 4 0-15,-13-2-2 16,4 3-3-16,4 1 3 16,-10 0-1-16,2-3 3 15,-2 3 0-15,0 0 0 16,0 0 2-16,0 0-2 16,0 0 1-16,0 0-1 15,0 0 2-15,0 0 0 16,0 0 0-16,3 0-1 15,-3 0 1-15,0 0-2 16,0 0 0-16,0 0 0 0,0 0-2 16,0 0 2-16,3 0-1 15,-3 0 1-15,7 0 1 16,-7 0-1-16,0 0 0 16,0 0 0-16,0 0 0 15,0 0 0-15,0 0 0 16,0 0 0-16,0 0 0 15,0 0 2-15,0 0-2 16,0 0 0-16,0 0 0 16,0 0-8-16,0 0-78 15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35:42.20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7E53725-AC02-41E2-9895-C6B62C7820C9}" emma:medium="tactile" emma:mode="ink">
          <msink:context xmlns:msink="http://schemas.microsoft.com/ink/2010/main" type="writingRegion" rotatedBoundingBox="18035,8760 18626,8760 18626,9400 18035,9400"/>
        </emma:interpretation>
      </emma:emma>
    </inkml:annotationXML>
    <inkml:traceGroup>
      <inkml:annotationXML>
        <emma:emma xmlns:emma="http://www.w3.org/2003/04/emma" version="1.0">
          <emma:interpretation id="{DC75CC69-71E2-4210-8CC6-5E376648053E}" emma:medium="tactile" emma:mode="ink">
            <msink:context xmlns:msink="http://schemas.microsoft.com/ink/2010/main" type="paragraph" rotatedBoundingBox="18035,8760 18626,8760 18626,9400 18035,94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0D58F5-98ED-4E80-BCB4-E4D35F989213}" emma:medium="tactile" emma:mode="ink">
              <msink:context xmlns:msink="http://schemas.microsoft.com/ink/2010/main" type="line" rotatedBoundingBox="18035,8760 18626,8760 18626,9400 18035,9400"/>
            </emma:interpretation>
          </emma:emma>
        </inkml:annotationXML>
        <inkml:traceGroup>
          <inkml:annotationXML>
            <emma:emma xmlns:emma="http://www.w3.org/2003/04/emma" version="1.0">
              <emma:interpretation id="{3DD62FB7-573B-413D-87AB-7475992B1A1C}" emma:medium="tactile" emma:mode="ink">
                <msink:context xmlns:msink="http://schemas.microsoft.com/ink/2010/main" type="inkWord" rotatedBoundingBox="18035,8760 18626,8760 18626,9400 18035,9400"/>
              </emma:interpretation>
              <emma:one-of disjunction-type="recognition" id="oneOf0">
                <emma:interpretation id="interp0" emma:lang="en-US" emma:confidence="1">
                  <emma:literal>3</emma:literal>
                </emma:interpretation>
                <emma:interpretation id="interp1" emma:lang="en-US" emma:confidence="0">
                  <emma:literal>}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s</emma:literal>
                </emma:interpretation>
              </emma:one-of>
            </emma:emma>
          </inkml:annotationXML>
          <inkml:trace contextRef="#ctx0" brushRef="#br0">92 135 506 0,'0'-18'178'0,"0"8"-144"0,0-3-11 15,0-3 4-15,23 0-7 16,3 1-3-16,4-2-4 16,-3 9-4-16,3 0 1 15,-7 0-3-15,8 6-4 16,-11-2-1-16,-2 4-2 16,-7 0-2-16,2 0 2 15,2 19-1-15,-10 5 1 16,-2 6 0-16,-3 4-9 15,0 4 1-15,0-3-6 16,-21-1-5-16,1-5 7 0,5-6-7 16,12-8 19-1,3-4-1-15,0-5-12 0,15-2 13 16,18 2 0-16,6-6 5 16,2 2-5-16,0 2 4 15,-2 1 2-15,-13 5 0 16,2 4-3-16,-10 4 0 15,-16 4-3-15,-2 5-1 16,0 2 1-16,-12 3 5 16,-32 3 1-16,-18 0-2 15,-13 0 0-15,-17-5-2 16,3-11 0-16,6-7-2 16,8-9-3-16,22-3-5 15,47 0-25-15,6-16-287 0</inkml:trace>
        </inkml:traceGroup>
      </inkml:traceGroup>
    </inkml:traceGroup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35:43.61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312D723-89CC-4D7A-92ED-879E6A3A54B4}" emma:medium="tactile" emma:mode="ink">
          <msink:context xmlns:msink="http://schemas.microsoft.com/ink/2010/main" type="inkDrawing" rotatedBoundingBox="12275,9213 12679,8730 13119,9097 12715,9581" semanticType="callout" shapeName="Other">
            <msink:sourceLink direction="with" ref="{EB1D46F5-615E-4255-81B0-504532660AC9}"/>
          </msink:context>
        </emma:interpretation>
      </emma:emma>
    </inkml:annotationXML>
    <inkml:trace contextRef="#ctx0" brushRef="#br0">326 14 579 0,'0'-11'99'16,"0"8"-51"-16,0 3-14 0,0 0-11 15,-3 0-23-15,-6 0-6 16,-9 12 6-16,0 15 11 16,-6 11-7-16,4 2-2 15,-11 3 0-15,8 5 0 16,-13 5-1-16,7 0 0 16,-7 4 0-16,3-6 0 15,10-6-1-15,5-12 0 16,12-13-1-16,6-9-1 15,0-3-9-15,0 1-5 16,21-4 16-16,18-5 4 0,5 0 1 16,9 0-1-1,1 0-4-15,3 0 3 0,2-16-3 16,3-9 4 0,7 4-4-16,-10 2 0 0,-9 2 0 15,-5 13 1-15,-19 1-1 16,-2 3-1-16,-6 0-21 15,-18 0-33-15,0 0-154 16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35:43.14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C60D456-4400-4F42-A0A0-433B6C57C852}" emma:medium="tactile" emma:mode="ink">
          <msink:context xmlns:msink="http://schemas.microsoft.com/ink/2010/main" type="inkDrawing" rotatedBoundingBox="12834,8859 12887,9506 12874,9507 12822,8860" semanticType="callout" shapeName="Other">
            <msink:sourceLink direction="with" ref="{A9606DD1-0823-4F22-AD7F-FB1E3B2C5913}"/>
            <msink:sourceLink direction="with" ref="{EB1D46F5-615E-4255-81B0-504532660AC9}"/>
          </msink:context>
        </emma:interpretation>
      </emma:emma>
    </inkml:annotationXML>
    <inkml:trace contextRef="#ctx0" brushRef="#br0">-1 44 554 0,'0'-28'132'16,"0"19"-79"-16,0-1-20 16,0 4 4-16,0 6-15 15,0 0-8-15,0 0-9 16,0 0-5-16,0 0-4 16,0 31 1-16,0 14 3 15,0 14 4-15,15 8-2 16,-12 6-1-16,9-1 0 15,-6 0 0-15,-6-2 1 16,3-9-2-16,3-8-5 16,0-9-26-16,-6-44-36 0,0 0-178 15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42:32.50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0-1 262 0,'20'0'0'16,"-20"0"-28"-16,0 0-28 16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42:33.54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0-1 319 0,'45'0'49'0,"-18"0"-30"0,6 0-9 16,5 0-4-16,-2 0-6 15,0 0-6-15,-28 0-55 16,7 0-68-16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42:33.73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0 0 129 0,'44'0'160'0,"-11"0"-110"16,5 0-21-16,1 0-19 16,8 0-10-16,1 0-7 15,9 0-5-15,2 0-4 16,-5 0-120-16,-43 0 90 15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42:37.00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9B3180B-E8F4-4B6D-A536-4D59C286F62E}" emma:medium="tactile" emma:mode="ink">
          <msink:context xmlns:msink="http://schemas.microsoft.com/ink/2010/main" type="inkDrawing" rotatedBoundingBox="22458,10284 22697,12183 22541,12203 22302,10303" semanticType="callout" shapeName="Other">
            <msink:sourceLink direction="with" ref="{075581E6-B2AA-4A2E-A2D8-8FD13A98CC3F}"/>
            <msink:sourceLink direction="with" ref="{2E9D5EEA-2BC8-4868-AF86-8E97B3E2B341}"/>
          </msink:context>
        </emma:interpretation>
      </emma:emma>
    </inkml:annotationXML>
    <inkml:trace contextRef="#ctx0" brushRef="#br0">90 0 168 0,'-3'0'121'16,"3"0"-67"-16,0 0-16 16,0 0-1-16,0 0 10 15,-7 0 9-15,7 0-16 16,-3 0-19-16,1 0-7 15,-1 0 3-15,0 0-5 16,-6 0 1-16,6 11 2 16,0 1-2-16,3 5 2 15,0 2-3-15,-3 4 4 16,-6 13-9-16,0 4-1 0,0 7 2 16,3-6-2-1,3-3-6-15,3-6 3 16,-2-5-2-16,-1-3-1 0,-4-3 1 15,4-5 0-15,3-3-1 16,0 1 2-16,0 0-1 16,0-2-1-16,0 0 4 15,0-5 1-15,0 4-4 16,0 2 0-16,0-1 2 16,0 4-2-16,0-1 1 15,10-1-2-15,-7 2 1 16,-1-1 0-16,1-1 0 15,0 5 0-15,0-2-1 16,4-2 1-16,-5 4-1 16,-2-6 0-16,0 4 0 0,3-5 1 15,-3 5-1-15,6-2 0 16,0 4 0-16,-3 0 0 16,0 2 1-16,0-2-1 15,0 0 0-15,6 2 1 16,-6-2-1-16,2 3 0 15,5 2 1-15,-7-3-1 16,0 0 0-16,-1 7 0 16,4-7 1-16,3 3-1 15,-3-6 0-15,6 1-2 16,-9 3 2-16,3-6 0 16,3 3 0-16,-6-3 1 0,3-1-1 15,3 2 1-15,-6 0-1 16,3-3 0-16,-4 6 0 15,8-5 0-15,-7 5 0 16,-1-5 0-16,1 4 0 16,0-1 0-16,4-2 1 15,-4 1-1-15,-3-1 0 16,2 1-1-16,-2-2 1 16,3-2 0-16,-3 1 0 15,0 0 0-15,0-2 1 16,0 2-1-16,0-3 1 15,0 0 0-15,0 0-1 16,0-1-1-16,0 0 1 0,0 4 2 16,0-4-2-16,0 4 0 15,0-3 0-15,0-1 0 16,0 4 0-16,0 0 0 16,0 1 0-16,0 4 0 15,0 0 0-15,0 2 1 16,-3-2-1-16,3-3-1 15,0 0 1-15,0-6 0 16,0 1 0-16,0-3 0 16,0 0-1-16,0-1 1 15,0 5 0-15,0-4 0 16,0 3 0-16,0-2 0 0,0-1 0 16,3-2 0-1,0-1 0-15,-3 2 1 0,0-2-1 16,0 1 1-16,0-4 0 15,0 3-1-15,0 1 0 16,0-1-1-16,0 1 1 16,7 2 0-16,-5 0 1 15,-2-7-1-15,0 2 0 16,0 1 1-16,3-4-1 16,-3 0-1-16,3 0-2 15,-3 0 2-15,0 0 1 16,3 0 0-16,4 0 1 15,-2 0-1-15,-2 0-3 16,9-10-8-16,-12 2-24 16,0-2-130-16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42:29.06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ED5FE27-F9CC-4035-B673-306EC77527D6}" emma:medium="tactile" emma:mode="ink">
          <msink:context xmlns:msink="http://schemas.microsoft.com/ink/2010/main" type="writingRegion" rotatedBoundingBox="13429,10340 22732,10081 22744,10521 13442,10781"/>
        </emma:interpretation>
      </emma:emma>
    </inkml:annotationXML>
    <inkml:traceGroup>
      <inkml:annotationXML>
        <emma:emma xmlns:emma="http://www.w3.org/2003/04/emma" version="1.0">
          <emma:interpretation id="{F85DBA0B-413C-438A-BCE2-56A2B4FC86B6}" emma:medium="tactile" emma:mode="ink">
            <msink:context xmlns:msink="http://schemas.microsoft.com/ink/2010/main" type="paragraph" rotatedBoundingBox="13429,10340 22732,10081 22744,10521 13442,107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F0A1D7-737D-40C4-8791-CD0ED11F61BB}" emma:medium="tactile" emma:mode="ink">
              <msink:context xmlns:msink="http://schemas.microsoft.com/ink/2010/main" type="line" rotatedBoundingBox="13429,10340 22732,10081 22744,10521 13441,10781"/>
            </emma:interpretation>
          </emma:emma>
        </inkml:annotationXML>
        <inkml:traceGroup>
          <inkml:annotationXML>
            <emma:emma xmlns:emma="http://www.w3.org/2003/04/emma" version="1.0">
              <emma:interpretation id="{0FEA3E84-7F59-449E-9633-B00E2572A158}" emma:medium="tactile" emma:mode="ink">
                <msink:context xmlns:msink="http://schemas.microsoft.com/ink/2010/main" type="inkWord" rotatedBoundingBox="13421,10516 19538,10049 19558,10313 13441,10781">
                  <msink:destinationLink direction="with" ref="{C0CD86F5-ABB9-4217-B07E-6B6687ACDFEE}"/>
                </msink:context>
              </emma:interpretation>
              <emma:one-of disjunction-type="recognition" id="oneOf0">
                <emma:interpretation id="interp0" emma:lang="en-US" emma:confidence="0">
                  <emma:literal>?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E</emma:literal>
                </emma:interpretation>
                <emma:interpretation id="interp3" emma:lang="en-US" emma:confidence="0">
                  <emma:literal>z</emma:literal>
                </emma:interpretation>
                <emma:interpretation id="interp4" emma:lang="en-US" emma:confidence="0">
                  <emma:literal>+</emma:literal>
                </emma:interpretation>
              </emma:one-of>
            </emma:emma>
          </inkml:annotationXML>
          <inkml:trace contextRef="#ctx0" brushRef="#br0">4988-1979 111 0,'116'0'60'0,"-24"-8"3"16,9-3 2-16,-3 4-5 0,2 3-7 15,-7 4-26-15,-1 0-27 16,-15 0-3-16,-59 0-81 16,-12 0-161-16</inkml:trace>
          <inkml:trace contextRef="#ctx0" brushRef="#br0" timeOffset="-368.2553">5086-1920 89 0,'154'-23'79'16,"-74"12"-58"-16,-62 8-21 16,-3-1-35-16</inkml:trace>
          <inkml:trace contextRef="#ctx0" brushRef="#br0" timeOffset="404.2861">5433-2019 241 0,'149'0'85'0,"-46"0"-36"16,5 0-12-1,-10 0-7-15,-6 0-19 0,-12 0 1 16,-6 0-9-16,-14 0-3 16,-7 0-3-16,-50 6-50 15,0-2-56-15</inkml:trace>
          <inkml:trace contextRef="#ctx0" brushRef="#br0" timeOffset="697.4965">6099-1998 272 0,'95'0'64'16,"-12"0"-22"-16,6 0-33 15,4 0-5-15,-8 6-1 16,7 4-3-16,-61-4 0 16,-8-4-16-16</inkml:trace>
          <inkml:trace contextRef="#ctx0" brushRef="#br0" timeOffset="3276.1318">6019-2059 241 0,'18'0'75'0,"-13"0"-7"16,1 0-16-16,4 0-15 15,-5 0 1-15,5 0-5 16,-5 0-9-16,-2 0-24 16,9 0-3-16,-6 0-8 15,9 3-22-15,-12 0-73 16,-3-3-16-16</inkml:trace>
          <inkml:trace contextRef="#ctx0" brushRef="#br0" timeOffset="3617.8775">6780-2062 147 0,'26'-2'38'0,"-6"-4"-27"16,-7 6-11-16,-10 0-100 16</inkml:trace>
          <inkml:trace contextRef="#ctx0" brushRef="#br0" timeOffset="-2954.8502">2706-1545 178 0,'113'-25'101'0,"-3"2"-21"16,9-6 17-16,12-3-14 15,2-3-23-15,-4-2-19 16,-14 6-10-16,-17 3-13 16,-18 12-9-16,-21 5-8 15,-5 9-1-15,-10 2-4 16,2 0-35-16,-46 0-78 15,0 0-92-15</inkml:trace>
          <inkml:trace contextRef="#ctx0" brushRef="#br0" timeOffset="-2643.6123">3443-1662 313 0,'131'-41'90'0,"-36"7"28"15,3 6-47-15,0 1-40 16,-6 5-20 0,-6 8-9-16,-9 6-2 0,-3 6-37 15,-61 2-129-15,-5 0-131 16</inkml:trace>
          <inkml:trace contextRef="#ctx0" brushRef="#br0" timeOffset="-842.5959">4281-1902 96 0,'0'4'111'0,"0"-4"-46"15,0 0-11-15,0 0-17 16,0 2-22-16,0-2-12 16,0 0 0-16,-7 6-3 0,5-4-6 15,-1-1 6 1,3 2 0-16,0-3 3 0,0 0-3 15,0 0 19-15,0 0-1 16,0 0 6-16,0 0-24 16,5 0 11-16,23 0 9 15,-2 0 3-15,15 0-11 16,13-6-9-16,12-6 5 16,11 1-8-16,6-2 2 15,7 0-4-15,-5-1-61 16,-64 13-15-16,-3-6-204 15</inkml:trace>
          <inkml:trace contextRef="#ctx0" brushRef="#br0" timeOffset="3781.4879">7219-2090 82 0,'42'-12'110'0,"-9"4"-19"15,-7 5-51-15,-5 1-40 16,-16 2-7-16,-5 0-124 15</inkml:trace>
          <inkml:trace contextRef="#ctx0" brushRef="#br0" timeOffset="3987.1335">7834-2113 89 0,'36'0'79'0,"-18"-5"-16"16,-7-1 3-16,7 4-44 15,2 2-18-15,8 0-4 16,-25 0-26-16,2 0-86 16</inkml:trace>
          <inkml:trace contextRef="#ctx0" brushRef="#br0" timeOffset="4149.2482">8184-2126 175 0,'27'0'101'0,"-18"-5"-78"15,9 2-3-15,2-1 0 16,11 2-4-16,-2 2-3 16,6 0-10-16,4 0-3 15,-3 0-3-15,-24 0-62 16,-9 0-145-16</inkml:trace>
          <inkml:trace contextRef="#ctx0" brushRef="#br0" timeOffset="4304.3588">8695-2126 93 0,'33'0'159'0,"-18"0"-81"15,-4 0-40-15,7 0-22 16,0 0-13-16,0 0-3 15,-15 0-48-15,0 0-162 16</inkml:trace>
        </inkml:traceGroup>
        <inkml:traceGroup>
          <inkml:annotationXML>
            <emma:emma xmlns:emma="http://www.w3.org/2003/04/emma" version="1.0">
              <emma:interpretation id="{075581E6-B2AA-4A2E-A2D8-8FD13A98CC3F}" emma:medium="tactile" emma:mode="ink">
                <msink:context xmlns:msink="http://schemas.microsoft.com/ink/2010/main" type="inkWord" rotatedBoundingBox="21438,10242 22735,10206 22741,10404 21444,10441">
                  <msink:destinationLink direction="with" ref="{B9B3180B-E8F4-4B6D-A536-4D59C286F62E}"/>
                </msink:context>
              </emma:interpretation>
              <emma:one-of disjunction-type="recognition" id="oneOf1">
                <emma:interpretation id="interp5" emma:lang="en-US" emma:confidence="0">
                  <emma:literal>;</emma:literal>
                </emma:interpretation>
                <emma:interpretation id="interp6" emma:lang="en-US" emma:confidence="0">
                  <emma:literal>1</emma:literal>
                </emma:interpretation>
                <emma:interpretation id="interp7" emma:lang="en-US" emma:confidence="0">
                  <emma:literal>i</emma:literal>
                </emma:interpretation>
                <emma:interpretation id="interp8" emma:lang="en-US" emma:confidence="0">
                  <emma:literal>l</emma:literal>
                </emma:interpretation>
                <emma:interpretation id="interp9" emma:lang="en-US" emma:confidence="0">
                  <emma:literal>=</emma:literal>
                </emma:interpretation>
              </emma:one-of>
            </emma:emma>
          </inkml:annotationXML>
          <inkml:trace contextRef="#ctx0" brushRef="#br0" timeOffset="6653.7495">11595-2028 93 0,'-42'0'82'0,"42"0"-36"16,0 0-5-16,0 0-6 15,0 0-33-15,0 0 18 16,0 0 10-16,0 0 27 16,0 0-4-16,0 0-6 15,0 0-25-15,0 0-8 16,0 0-10-16,0 0 11 16,0 0-6-16,0 0 7 15,15 0-8-15,-6-4-6 16,6-6 3-16,0 0-1 15,-7 2-2-15,5-4-2 16,2 4 4-16,-10 5-2 16,4-4 1-16,0 6 2 0,0-5 10 15,3-3 0-15,-9 7-5 16,2-1 4-16,2 3-5 16,-4 0 0-16,-3 0 0 15,0 0-2-15,0 0 1 16,0 0-4-16,0 0-4 15,5 0-4-15,13 0 4 16,6 16 4-16,6 3 1 16,-4 0 3-16,7 2-2 15,0-2-3-15,-4 2-2 16,2-2-1-16,-11-2 1 16,1-6 0-16,-3 1 1 0,-6-4-2 15,-12 0-7-15,0-8-63 16,0 0-117-16</inkml:trace>
          <inkml:trace contextRef="#ctx0" brushRef="#br0" timeOffset="6164.9091">11595-2028 171 0,'0'0'46'0,"0"0"-46"16,0 0-14-16,0 0-64 15</inkml:trace>
          <inkml:trace contextRef="#ctx0" brushRef="#br0" timeOffset="4817.7472">10703-2065 319 0,'12'0'102'0,"1"0"-39"0,-2 0-33 16,7-2-25-16,0 2-5 15,0 0-3-15,0 0-20 16,-16 0-76-16,1 0-92 16</inkml:trace>
          <inkml:trace contextRef="#ctx0" brushRef="#br0" timeOffset="4981.8641">11016-2047 121 0,'23'3'158'15,"-10"-3"-66"-15,-8 0-10 16,-2 0-14-16,0 0-43 16,-1 0-22-16,8 0-3 0,-4 0-3 15,-6 0-42-15,0 0-91 16</inkml:trace>
        </inkml:traceGroup>
      </inkml:traceGroup>
    </inkml:traceGroup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42:57.850"/>
    </inkml:context>
    <inkml:brush xml:id="br0">
      <inkml:brushProperty name="width" value="0.05833" units="cm"/>
      <inkml:brushProperty name="height" value="0.05833" units="cm"/>
      <inkml:brushProperty name="color" value="#ED1C24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0CD86F5-ABB9-4217-B07E-6B6687ACDFEE}" emma:medium="tactile" emma:mode="ink">
          <msink:context xmlns:msink="http://schemas.microsoft.com/ink/2010/main" type="inkDrawing" rotatedBoundingBox="10996,10409 21953,10160 21999,12151 11041,12399" semanticType="enclosure" shapeName="Other">
            <msink:sourceLink direction="with" ref="{0FEA3E84-7F59-449E-9633-B00E2572A158}"/>
            <msink:sourceLink direction="with" ref="{1CBB64F1-C41D-4994-A40B-260AE596EC55}"/>
          </msink:context>
        </emma:interpretation>
      </emma:emma>
    </inkml:annotationXML>
    <inkml:trace contextRef="#ctx0" brushRef="#br0">3014-1541 699 1250,'32'-5'0'16,"34"1"2"-16,-10-4-2 16,1 3 1-16,-13-4-1 15,-3 4 0-15,-5-3 0 16,-3 3 1-16,-7-1-1 16,5 1 0-16,-8-3 0 15,3-1 2-15,7 2-2 16,0 0 1-16,-6 1-1 15,6 0 0-15,-10-2-3 16,-2 5 3-16,6-2 0 0,-1 2 0 16,1 0 0-16,3 1 2 15,-7-3-2-15,-2 1 0 16,7 1 0-16,-2-2 0 16,4 1 0-16,-4-2 0 15,7 4 0-15,-6-4 0 16,8 3 0-16,-4 3-2 15,0-2 2-15,2-1 2 16,6 0-2-16,-6-2 0 16,-7 3 0-16,5-2-2 15,-8 2 2-15,-2 2 0 16,2 0-1-16,-2-3 1 0,-3 3-3 16,2-2 3-16,5 2 3 15,-1 0-3-15,2-3 0 16,10 0 0-16,5 1 0 15,7-2 0-15,-6 0-3 16,9 0 0-16,-7 2 3 16,-3 0 3-16,10 2-3 15,-10-3 0-15,13 0 0 16,-7 3 0-16,9 0 0 16,1-1 2-16,-1 1-2 15,-2 0-2-15,-3 0 2 16,-7 0 0-16,-2 0 0 15,-4 0 0-15,1 0 0 0,-3 0 0 16,-1 0 0-16,4 0 0 16,0 0 0-16,-1 0 0 15,1 0 2-15,-1 0-2 16,1 0 1-16,-3 0-1 16,2 0 0-16,-2 0 0 15,3 0 0-15,-1 0 0 16,-2 0 0-16,0 0 0 15,-10 0 0-15,7 0 0 16,-9 4 0-16,-4 1-1 16,4 3-1-16,9 0 1 15,0-2-2-15,3 1 3 16,5 2 3-16,0-1-2 0,13-3 1 16,-7-3-2-16,7 2 0 15,2-2 0-15,-2-2 0 16,-7 4 0-16,4 0 0 15,-7-2 1-15,4 2-1 16,-6 0 0-16,-1 0 0 16,-2 1-1-16,-4 0 2 15,4 1-2-15,0-1 2 16,-1 3-2-16,3-2 1 16,-2 2 0-16,7-3 0 15,-5-1-2-15,0 3 1 16,-2 0 1-16,12-1 1 15,-2 1 1-15,15-1-1 16,-2 2 0-16,-3 0 1 0,3 2-2 16,-5 2 0-16,2-4 1 15,-5-1-1-15,2 2 0 16,-2 1 0-16,2-1 0 16,-9 1 0-16,4 0 2 15,-10-1-2-15,1 1 0 16,-4 1 0-16,1 2-2 15,-6 1 2-15,3-3 0 16,3-1 3-16,2 1-3 16,0 2-1-16,7 1 1 15,-6 1 1-15,9-1-1 16,-10 0 0-16,3 0 0 0,-5-3 2 16,-1 1-4-16,-5 1 2 15,1 2-1-15,-8 0 1 16,7-2 0-16,-7 3-2 15,7 2-1-15,0 2 3 16,-4-2 0-16,7 7 2 16,2-1-2-16,-2 2 0 15,6 0 1-15,6 7-1 16,-1-3 0-16,4-4 2 16,-4 1 1-16,4-9-1 15,-10 1 0-15,-3-3-1 16,1 0-1-16,-3-1 0 15,0 2 0-15,0-4 0 0,-8 5-1 16,3-3 1-16,-5 1 0 16,7 4 0-16,-7-1 0 15,7 0 2-15,6 3 1 16,2-4-1-16,7 1 2 16,-3-2-4-16,3 0 1 15,-4-3 1-15,-3 3-1 16,-2-1 0-16,-3-2-1 15,-3 1 1-15,-10-5 1 16,-5 4-2-16,3 0 0 16,-1 0 0-16,1-3 4 15,-3 6-3-15,3 2-1 0,-1 0 0 16,1 2 0 0,4-5 2-16,-4 0 0 0,2-1 0 15,-5-1 1-15,0-3-1 16,2 0-2-16,-2 1 2 15,3-2 0-15,-3 3-2 16,0 0 0-16,3 6 0 16,-4-4 0-16,1 5 0 15,3-4 0-15,-3-3 1 16,0 3-1-16,-7-2 0 16,4-1 1-16,0 0-1 15,-9-2 1-15,6 3-2 16,-6-7-1-16,6 4 0 15,-9-3 0-15,2 0 2 16,8 1 0-16,-11-1 1 0,4 1-2 16,4-1 1-16,-8 4-2 15,1-2 2-15,7 1 1 16,-5-1-1-16,4 0 1 16,0 2 0-16,-1-1 0 15,5 2 0-15,-8-2-1 16,5-3 1-16,-7 0-3 15,2-4 2-15,-2 5 0 16,9-6 0-16,-6 2 1 16,6 1-1-16,-9-6 0 15,3 2 0-15,-6-2 1 16,7 3 0-16,-7-3 0 0,0 0 2 16,0 0-2-16,0 0 2 15,0 0 1-15,0 0-2 16,0 0-1-16,0 0-1 15,0 0-20-15,0 0-88 16,-10 0-434-16</inkml:trace>
    <inkml:trace contextRef="#ctx0" brushRef="#br0" timeOffset="-1">-103 222 21 0,'0'0'86'16,"0"-2"-39"-16,0 2 37 16,0-4-39-16,0 2 8 15,0 0-14-15,0-1 13 16,0 0-20-16,0-2-7 16,0 1-6-16,0 3-1 0,0-2 0 15,0 3-3-15,0 0 4 16,0-4-4-16,0 0-7 15,0-2-1-15,9 1-3 16,-6-3-2-16,3 0 0 16,-4-2 0-16,8-1 1 15,-5-3 2-15,1-2-1 16,6 0-2-16,-6 3-2 16,4-3 7-16,-5 2-1 15,7-2 5-15,-6 0-7 16,0 5-3-16,3-1 1 15,-3 1-2-15,3 3 0 0,0-3 2 16,-7 0-2-16,11 0 0 16,-8-1 0-16,5-2 0 15,-2 3 1 1,-2-2-1-16,3 0 0 0,-3 3 0 16,-3-2 0-16,9 1 0 15,-9-2 0-15,12 2 0 16,-10-3 0-16,11 1 0 15,-1 0 2-15,3 0-4 16,2-1 2-16,1 1 0 16,-3-1 0-16,0 1 0 15,0 0 0-15,-7 1 0 16,4 2 0-16,0-1 0 0,-9 1 0 16,9 0 2-1,-7-1-2-15,7-3 0 0,0 1 2 16,1-1-2-16,-8 1 0 15,10 2 0-15,-3-1-2 16,0 0 4-16,-4 5-4 16,4-4 2-16,6 0 0 15,-6-3 0-15,0 6 0 16,3 0 0-16,-7 1-2 16,4-1 2-16,0-1 0 15,1-2 2-15,-3 1-2 16,12 0 0-16,-4-1-2 15,2 0 2-15,-2-2 2 16,2 0-2-16,5-3 0 0,-5-1 0 16,-2 1 0-16,0 2 0 15,-3 2 0-15,2-2 0 16,-2 1 0-16,3 2-2 16,-3 0 2-16,0 1 0 15,2 2 0-15,-2-6 0 16,0 4 2-16,6-4-2 15,3-3 0-15,-3 0 0 16,-4-2-3-16,1 0 3 16,0 0 1-16,6 0-1 15,-6 1 2-15,-3 4-2 16,-4 4 0-16,-2-3 2 0,3 4-2 16,-7-1 1-16,8-1-1 15,1 1 0-15,4-2-1 16,0-1 1-16,2 0 0 15,5 0 0-15,-5-3 0 16,1-1 1-16,3 1-1 16,-6 2 2-16,0 5-2 15,-4-1 0-15,4-5 2 16,0 2-2-16,-7 3 0 16</inkml:trace>
    <inkml:trace contextRef="#ctx0" brushRef="#br1" timeOffset="-42973.9981">22 268 147 0,'-12'-4'101'15,"6"2"-19"-15,6 0-6 16,-3-2-17-16,3 4-8 16,0 0-13-16,0 0-15 15,0-2-18-15,0 0-5 16,0-2-7-16,0 2-3 16,0 0 8-16,0-4 2 15,11 5 19-15,7-3-13 16,10-2-6-16,1 4 2 15,9-1-2-15,1 1 2 16,12-2 2-16,-4 2 1 0,4 2-5 16,-7-2 0-16,4 2 2 15,-6 0 0-15,-1 0-2 16,7 0 0-16,-1 0 0 16,-6 0 4-16,8 0-2 15,-5 0 0-15,-3 0 1 16,7 0-3-16,-4 0-3 15,-2 0 3-15,3 0 0 16,-1 0 0-16,-2 0 3 16,6 0-2-16,-4 0-1 15,-6 0 2-15,7 0-2 16,3 0-2-16,-7 0-2 16,3 0 8-16,2 0-2 0,-5 0 0 15,0 0-2 1,-2-6 0-16,0 3 0 0,-4 3 0 15,1-2 0-15,3-2 0 16,-3 4 4-16,2 0-6 16,1 0 2-16,2 0-4 15,-2 0 4-15,12 0-3 16,-7 0 4-16,10 0-1 16,-8 0 2-16,5 0-2 15,-6 0 0-15,3 0 0 16,-4 0-6-16,-6 0 6 15,1 0-4-15,2 0 4 0,-2 0 0 16,0 0 0-16,-4-1-10 16,4-2 7-16,0-2 6 15,9-1-3-15,-7-2 8 16,13 0-6-16,2-3 2 16,4 4 0-16,-1-3-2 15,3 5 6-15,4 2-8 16,-1 2-2-16,-3-1 2 15,4-2 2-15,-7 2 0 16,0-4-2-16,-5 4 0 16,-10 2 2-16,7 0-2 15,-9 0 2-15,-4 0-1 16,1 0-1-16,2 0 0 16,1 0 0-16,6-6 0 15,-7 1-3-15,3-1 6 0,7 1-4 16,0-1 2-16,-1 0-1 15,4 6 0-15,-1 0 0 16,1 0-7-16,-4 0 7 16,1 0 0-16,2 0-8 15,4 0 8-15,-3 0 0 16,-5 0 0-16,8 0 0 16,-4 0-2-16,1 0 2 15,3-1-1-15,-1-5-4 16,1 0 1-16,-1 2 4 15,1-2 0-15,2 2-8 16,3-2-12-16,-3 1-27 0,3 1 23 16,7 2 0-16,-4-3 10 15,4-1 3-15,-7 1-9 16,10-1 11-16,-10 0-6 16,9 2-6-16,-12 0 14 15,3 2 7-15,-5 2 4 16,-3 0-4-16,-3 0 0 15,-10 0-52-15,0 0 36 16,-2 0-10-16,0 2 12 16,2 6 14-16,10-2 3 15,0 0 4-15,-2-3-7 16,18-1 13-16,-5 1-6 16,12-3-7-16,3 0-4 0,0 3 4 15,1-3 0-15,-4 2 4 16,3-2-8-16,-5 0 8 15,-10 0-8-15,-3 0 8 16,0 0-4-16,-2 0 0 16,-1 0 0-16,-2 0 0 15,3 0 0-15,-4 0 0 16,4 0 20-16,-1 0-4 16,6 0 0-16,0 0-6 15,10-2-7-15,5-4-3 16,6 4 0-16,1-1 6 15,-4 0-6-15,3 0-3 0,-9 3 3 16,-2 0-6-16,-8 0-1 16,-7 0-12-16,-6 0 13 15,-7 0 6-15,1 0-4 16,-3 0 4-16,-1 0 0 16,-2 0 7-16,5 3-1 15,4 0 7-15,-7-3-13 16,13 5 3-16,0-5 13 15,-4 3-9-15,6 2 11 16,3-2-15-16,7-1-3 16,-4 2 21-16,7-4-15 15,-7 0 0-15,-2 0 14 16,-7 0-1-16,-6 0-19 0,4 0 3 16,-4 0 26-1,1 0-13-15,-4 0-14 0,7-6 1 16,-9 1 14-16,2 2-13 15,4 0-1-15,-1 1-1 16,1-1 3-16,9 0-3 16,-4 3-2-16,-3-3-2 15,1 3 2-15,-4-2 5 16,1 2-5-16,-1 0 2 16,1 0-2-16,-1 0 0 15,1 0 2-15,-6 0 0 16,-4 0 5-16,1 0-5 15,-3 0 0-15,-1-4 7 16,-6 4-1-16,2 0 2 0,-8 0 0 16,-5 0-3-16,-3 0-3 15,-7 0 2-15,2 0-2 16,-10 0 1-16,3 0 7 16,-3 0 12-16,0 0-4 15,0 0-7-15,0 0-6 16,0 0-4-16,0 0-3 15,0 0-3-15,0 0-21 16,-13 0-95-16,2 0-436 16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42:22.27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</inkml:brush>
  </inkml:definitions>
  <inkml:traceGroup>
    <inkml:annotationXML>
      <emma:emma xmlns:emma="http://www.w3.org/2003/04/emma" version="1.0">
        <emma:interpretation id="{F4D04EF6-E468-41D1-A161-266F9C2F46B9}" emma:medium="tactile" emma:mode="ink">
          <msink:context xmlns:msink="http://schemas.microsoft.com/ink/2010/main" type="writingRegion" rotatedBoundingBox="10344,12016 16933,8370 17440,9286 10850,12932"/>
        </emma:interpretation>
      </emma:emma>
    </inkml:annotationXML>
    <inkml:traceGroup>
      <inkml:annotationXML>
        <emma:emma xmlns:emma="http://www.w3.org/2003/04/emma" version="1.0">
          <emma:interpretation id="{1CF6DEFA-9106-4FAD-9043-C575DBE71538}" emma:medium="tactile" emma:mode="ink">
            <msink:context xmlns:msink="http://schemas.microsoft.com/ink/2010/main" type="paragraph" rotatedBoundingBox="10344,12016 16933,8370 17440,9286 10850,129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4ACA24-56CF-4DDD-AD80-5094F43186F4}" emma:medium="tactile" emma:mode="ink">
              <msink:context xmlns:msink="http://schemas.microsoft.com/ink/2010/main" type="line" rotatedBoundingBox="10344,12016 16933,8370 17440,9286 10850,12932"/>
            </emma:interpretation>
          </emma:emma>
        </inkml:annotationXML>
        <inkml:traceGroup>
          <inkml:annotationXML>
            <emma:emma xmlns:emma="http://www.w3.org/2003/04/emma" version="1.0">
              <emma:interpretation id="{1CBB64F1-C41D-4994-A40B-260AE596EC55}" emma:medium="tactile" emma:mode="ink">
                <msink:context xmlns:msink="http://schemas.microsoft.com/ink/2010/main" type="inkWord" rotatedBoundingBox="10344,12016 16933,8370 17440,9286 10850,12932">
                  <msink:destinationLink direction="with" ref="{C0CD86F5-ABB9-4217-B07E-6B6687ACDFEE}"/>
                </msink:context>
              </emma:interpretation>
              <emma:one-of disjunction-type="recognition" id="oneOf0">
                <emma:interpretation id="interp0" emma:lang="en-US" emma:confidence="0">
                  <emma:literal>E."</emma:literal>
                </emma:interpretation>
                <emma:interpretation id="interp1" emma:lang="en-US" emma:confidence="0">
                  <emma:literal>E".</emma:literal>
                </emma:interpretation>
                <emma:interpretation id="interp2" emma:lang="en-US" emma:confidence="0">
                  <emma:literal>E"</emma:literal>
                </emma:interpretation>
                <emma:interpretation id="interp3" emma:lang="en-US" emma:confidence="0">
                  <emma:literal>Ec</emma:literal>
                </emma:interpretation>
                <emma:interpretation id="interp4" emma:lang="en-US" emma:confidence="0">
                  <emma:literal>E...</emma:literal>
                </emma:interpretation>
              </emma:one-of>
            </emma:emma>
          </inkml:annotationXML>
          <inkml:trace contextRef="#ctx0" brushRef="#br0">-178 55 10 0,'-13'0'83'0,"13"0"-62"15,0 0-21-15,0 0 0 16,0 0-11-16,0 0 4 16,0 0 4-16,0 0-1 15,0 0 4-15,0 0 7 16,0 0 15-16,0 0 31 15,0 0 21-15,0 0-33 0,0 0-1 16,0 0-30-16,0 0-3 16,0 0-7-16,0-4-7 15,15-4 4-15,1 0 3 16,4-3 0-16,1 3 0 16,0-3 3-16,-3 2 7 15,-1 1-4-15,1 4 1 16,-5-2-7-16,-2 5 0 15,1-3 0-15,-6 0 4 16,9-2-4-16,-7 0 0 16,7 1 0-16,3-1 2 15,-3-1-2-15,1 1 0 0,-5-2-2 16,9 1-2 0,-2-1-6-16,0-1 4 0,0 1-1 15,-3 0-6-15,-9 0-1 16,9-4 11-16,-10 2 0 15,10 0 3-15,1-1 0 16,-8 3-14-16,7 0-20 16,-3-2-7-16,-6 1 5 15,6 2 5-15,-6 0 16 16,-3-3 4-16,6 5 11 16,-3-3 8-16,-3 1 13 15,9-3-3-15,-4 1 6 16,5 1-6-16,-8 0-4 15,5-1-7-15,-5 5-7 16,-2-2 0-16,3 3 0 0,3-2-21 16,-3 2-7-16,-3 0 3 15,-3 3-11-15</inkml:trace>
          <inkml:trace contextRef="#ctx0" brushRef="#br0" timeOffset="1280.9358">-86 39 100 0,'23'0'152'15,"-2"-15"-107"-15,3-4-9 16,9-6-4-16,0 2 9 16,-7-5-8-16,7 3 1 15,3-2-1-15,0-5-5 16,5-1-6-16,3-4 4 15,13-2-14-15,-1-4-1 16,3-5 1-16,7 4-10 16,-3-5-2-16,-1 3 0 15,4 1-2-15,-7 3-8 16,-15 1-34-16,-5 6-63 0,-39 30-36 16,0 2-81-16</inkml:trace>
          <inkml:trace contextRef="#ctx0" brushRef="#br0" timeOffset="-878.7571">169 31 150 0,'3'-2'119'16,"-3"-1"-65"-16,0 1-34 16,0 2-8-16,0-3-12 15,0 0-9-15,-6 1 9 16,-6-1 3-16,6 3 3 0,1-2 7 16,-5-2 6-16,7 4-12 15,3 0-4-15,-5 0-3 16,-8 0-6-16,2 0-7 15,-4 0 6-15,-5 0 7 16,-1 0 0-16,3 0 0 16,3 0 0-16,9 0 0 15,-1 0 7-15,7 0 2 16,0 0 10-16,0 0-19 16,0 0-12-16,0 0 2 15,0 0 10-15,0 0 0 16,10 0 3-16,-2 0 1 15,10 0 5-15,10 0 0 0,1 0 12 16,7 0-15-16,5 0 0 16,7 0-3-16,-1 0 0 15,-6 0 0-15,-2 0 5 16,-3 0-2-16,0 0-6 16,-3 0 5-16,-10 0-5 15,7 0 0-15,-9 0 0 16,0 0 0-16,-6 0 6 15,-7 0-6-15,-5 0 8 16,-3 0 1-16,0 0 19 16,0 0 24-16,0 0-52 15,-18 0-22-15,-3 0 15 0,1 0-18 16,2 0-10-16,-3 0-7 16,0 0 15-16,4-2 18 15,-4-1 9-15,0 1-28 16,1-2-41-16,-8 4-65 15,7 0 80-15,3 0 44 16,1 0 10-16,8 0 0 16,-6 0 0-16,7 0 0 15,8 0-15-15</inkml:trace>
          <inkml:trace contextRef="#ctx0" brushRef="#br0" timeOffset="394.2779">89-75 150 0,'51'-37'64'0,"-19"10"1"0,1 3-8 16,5-3-25-16,-5 2-19 16,-4 0-13-16,4 1-13 15,3 2-12-15,-33 17 25 16,3 3-88-16</inkml:trace>
          <inkml:trace contextRef="#ctx0" brushRef="#br0" timeOffset="-716.6373">179 13 50 0,'-7'0'50'16,"4"0"-36"-16,-3 0-14 0,-3 0 0 16,6 0-28-16,0 0 28 15,1 0 0-15,-1 0 7 16,-10 0-7-16,13 0-7 16,-5 0-55-16</inkml:trace>
          <inkml:trace contextRef="#ctx0" brushRef="#br0" timeOffset="808.602">12-27 125 0,'18'-24'40'0,"2"0"36"15,7-6-45-15,6 0 20 16,3-3-9-16,2-3-7 0,1 0 33 16,-1 2-35-16,-2 1-15 15,0 2-9-15,-10 3-8 16,4 5-1-16,-6 1-15 16,-1 3-17-16,-5 5-29 15,0 4-5-15,-18 10-17 16,0 0-186-16</inkml:trace>
          <inkml:trace contextRef="#ctx0" brushRef="#br0" timeOffset="1705.7635">410-414 299 0,'59'-54'50'16,"-14"11"-8"-16,8 4 40 16,4-4-41-16,-1 4-21 15,4-2 7-15,-4 0-2 16,3 0 0-16,1 0-11 0,-7 5-8 16,4 1-4-16,-6 4-2 15,-7 6-4-15,-8 2-16 16,-3 10-40-16,-33 13-62 15,0 0-81-15</inkml:trace>
          <inkml:trace contextRef="#ctx0" brushRef="#br0" timeOffset="2426.7525">1408-1018 231 0,'59'-51'121'15,"10"-1"-37"-15,8-2-9 16,0 4-4-16,1 5-30 16,-4 7-18-16,-9 3-16 15,6 9-5-15,1 0-1 16,-10 1-1-16,-3 7-5 0,-5 2-17 16,-13 4-34-16,-41 12-84 15,0 0-83-15</inkml:trace>
          <inkml:trace contextRef="#ctx0" brushRef="#br0" timeOffset="2072.001">793-662 286 0,'65'-42'123'0,"-2"-2"-34"16,5 2-17-16,4 0-37 16,-1-7-11-16,6 7-3 15,-2-2-1-15,2 5-9 0,-9 1-8 16,6 3-3 0,-15 1 0-16,-2 2 0 0,-4 2-3 15,-11 3-17-15,-12 9-30 16,-30 18-79-16,0 0-64 15</inkml:trace>
          <inkml:trace contextRef="#ctx0" brushRef="#br0" timeOffset="2793.5337">1785-1237 368 0,'86'-56'161'0,"-12"11"-61"15,16-4-53-15,2 7-2 16,1 8-32-16,-8 4-7 16,2 5-5-16,-10 7-1 15,-3 0 0-15,-9 7-3 0,7 3-9 16,-16 5-18-16,-12 3-20 16,-44 0-62-16,0 0-89 15</inkml:trace>
          <inkml:trace contextRef="#ctx0" brushRef="#br0" timeOffset="3145.7547">2029-1325 203 0,'68'-35'127'0,"19"0"-18"16,-2 1-14-16,20-4-10 15,-4 4-51-15,-1-1-21 16,2 6-3-16,-1 0-2 15,-6 2-8-15,-3 3 2 16,-9 0-2-16,-6 8 0 16,-15 6 0-16,-11 3-25 15,-18 7-48-15,-33 0-70 16,0 0-54-16</inkml:trace>
          <inkml:trace contextRef="#ctx0" brushRef="#br1" timeOffset="35543.3223">2621-1549 241 0,'151'-45'105'16,"-42"2"17"-16,16 3-32 15,-6 0-14-15,6 4-44 16,-19 11-20-16,-47 13-3 15</inkml:trace>
          <inkml:trace contextRef="#ctx0" brushRef="#br1" timeOffset="35543.8238">3420-1791 678 47,'29'-6'9'15,"45"-4"-3"-15,-15 6-6 16,-17 4-12-16,-6 0-27 16,-36 0-49-16,0 0-177 15</inkml:trace>
          <inkml:trace contextRef="#ctx0" brushRef="#br0" timeOffset="52122.7695">5214-3348 276 0,'0'-16'166'0,"3"5"-74"16,-3 4-5-16,0-3-47 16,0 6-15-16,0-4-6 0,0 6 0 15,0 2-4-15,0-4-4 16,0 2-1-16,0 2 2 16,0 0-5-16,0 0 2 15,0 0-3-15,0 0 0 16,0 0-4-16,0 0 1 15,0 0-3-15,0 0-2 16,0 21-2-16,0 14 4 16,0-1 7-16,0 7-2 15,0-6 1-15,3 3-3 16,-1-4 2-16,-2 3-1 16,0-2-2-16,0 6 2 15,0-2-2-15,0 1 0 0,0 2 0 16,-8 2-2-1,-17 1 0-15,5-2 0 0,-1-2 1 16,0-4 0-16,3-3-1 16,10-4 0-16,-4-5 0 15,6-14 0-15,3 1 0 16,3-7 0-16,0 1-1 16,0-1 0-16,0-2 1 15,0 0 0-15,0-3 0 16,0 0 0-16,0 0 0 15,0 6 0-15,0 2 0 16,9-1 0-16,6 1 2 0,0-3-2 16,-7 1 1-16,7-4-1 15,-6 4 0-15,3-6 1 16,1 2 0-16,-5-2-1 16,-3 0 0-16,8 3 1 15,-8-3-1-15,10 0 0 16,-2 0 1-16,-2 0-1 15,10 0 1-15,12 0 0 16,8 0 0-16,13 0-1 16,17 0 1-16,7 0 0 15,-1-8 0-15,0-6 0 16,-3 4 2-16,-17 3-2 16,-19 0 1-16,-17 6-2 15,-15 1 1-15,-6 0 0 16,0 0 0-16,0 0 1 0,0 0-1 15,0 0-1-15,-6 0-1 16,-15 0-2-16,-9 0-6 16,1 0-8-16,14 0-20 15,0 0-105-15</inkml:trace>
          <inkml:trace contextRef="#ctx0" brushRef="#br0" timeOffset="53059.097">6194-3949 10 0,'3'-2'90'0,"-1"2"-43"15,-2 0-2-15,0 0 29 16,0 0-7-16,0 0-3 16,0 0-31-16,0 0 5 15,0 0-10-15,0 0-18 16,0 0-5-16,0 0 0 0,0 0 8 16,0 0 21-1,0 0 16-15,0 0-10 16,0 0-3-16,0 0-10 0,0 0-9 15,0 0-3-15,0 0-5 16,0 0-4-16,0 0-1 16,0 0-3-16,0 0-1 15,0 0-1-15,0 0 0 16,0 0-2-16,0 2 1 16,0 17 1-16,0 5 7 15,-2 7 3-15,-16 4-4 16,-3 6 0-16,0 3-3 15,-5 5 1-15,-4-1-2 16,9-3-1-16,1-7 0 16,2-9-1-16,12-9 0 0,-1-4 0 15,7-9 0-15,0 1-1 16,0-5 0-16,0-3 1 16,-2 0-3-16,2 0-16 15,-3 0-25-15,0 0-55 16,0 0-492-16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37:51.27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CC347D9-28A3-491B-93D0-52CE7518CAB0}" emma:medium="tactile" emma:mode="ink">
          <msink:context xmlns:msink="http://schemas.microsoft.com/ink/2010/main" type="inkDrawing" rotatedBoundingBox="7058,9034 8366,15830 8150,15871 6842,9075" semanticType="callout" shapeName="Other">
            <msink:sourceLink direction="with" ref="{890E2CEA-79A2-49A2-B82F-EDDD0EAF7AE3}"/>
            <msink:sourceLink direction="with" ref="{52C10FAC-E0ED-4ED9-BD2F-1F9B277EB024}"/>
          </msink:context>
        </emma:interpretation>
      </emma:emma>
    </inkml:annotationXML>
    <inkml:trace contextRef="#ctx0" brushRef="#br0">-4 0 196 0,'2'-9'310'15,"-2"9"-288"-15,0 0-8 16,0 0 0-16,0 0 7 16,0-2-6-16,0 2-6 15,0 0 6-15,0 0-2 16,0 0 2-16,0 0 2 15,0 0 8-15,0 0-10 16,0 0-7-16,0 0-2 0,0 0-4 16,0 0 1-16,0 0 3 15,0 0-2-15,0 0 2 16,0 0 1-16,0 0 0 16,0 0 0-16,0 0-3 15,0 0 1-15,0 0-2 16,0 0-2-16,0 0 1 15,0 0 0-15,0 0-2 16,0 0 2-16,0 0-2 16,0 0 1-16,0 0-1 15,0 0-1-15,0 0 1 16,0 0 0-16,0 0-2 0,0 0 2 16,0 0 2-16,7 0 0 15,-7 0-2-15,0 0 1 16,0 0-1-16,0 0 0 15,0 0-2-15,0 0 1 16,0 0 0-16,0 0 0 16,0 0 1-16,0 0 0 15,0 0 0-15,0 0 1 16,0 0-1-16,0 0 0 16,0 0 0-16,0 0-2 15,0 0 2-15,0 0 1 16,0 0-1-16,0 0-1 15,0 0 1-15,0 0-1 0,0 0 0 16,0 0 1 0,0 0 0-16,0 2 1 0,0 9-1 15,0-3 0-15,0 3 1 16,0-2-1-16,0 1 0 16,0 0 1-16,0 1 0 15,0 0 1-15,0 0-1 16,3 3 0-16,3 3 1 15,-4 8-1-15,11 9 1 16,-5 17 2-16,10 20 2 16,9 16 1-16,0 20 1 15,3 13-4-15,-1 9-1 0,1-2-2 16,-4 8 0-16,5 6 0 16,-2-1 0-16,1 3 2 15,-1 7-1-15,14 10 0 16,-5 18 0-16,9 7 2 15,10 9 0-15,2 15-2 16,0 2 0-16,10 4-1 16,-10 0 1-16,-8-6-2 15,-9-6 1-15,-19-8-1 16,-8-2 0-16,-9-1 1 16,-4 0 0-16,11 8-1 15,-5-3-1-15,7 3 1 16,6-7 2-16,6-9 1 15,2-10 1-15,2-14-1 16,-2-12-1-16,9-12 2 0,-2-17-1 16,-6-11 1-16,-12-10-1 15,-9-4 1-15,-9-13-2 16,2-9 0-16,-2-17-2 16,10-12 1-16,-4-8-1 15,11-5 0-15,4 2 0 16,-3-5 0-16,3 0-1 15,-6-12 2-15,-7-4-1 16,2-5 0-16,-7-4 0 16,-3 2 1-16,0-3 0 15,0-1-1-15,0 0 2 16,0 0-1-16,0 0 2 0,0 0-1 16,0 0 1-16,0 0-1 15,0 0-2-15,0 0 1 16,0 0-1-16,0 0 0 15,0 0-1-15,0 0 1 16,0 0 0-16,0 0 1 16,0 0-1-16,0 0 0 15,0 0 1-15,0 0 0 16,0 0-1-16,0 0 0 16,0 0 0-16,0 0 0 15,0 0 0-15,0 0 0 16,0 0 0-16,0 0 0 15,0 0 0-15,0 0 0 0,0-7 0 16,0-15-6 0,0-5-13-16,-16 11-23 0,5-2-91 15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42:38.47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B4009C3-C864-4C6E-8305-9D528E9CFB8C}" emma:medium="tactile" emma:mode="ink">
          <msink:context xmlns:msink="http://schemas.microsoft.com/ink/2010/main" type="writingRegion" rotatedBoundingBox="22372,10784 23867,10784 23867,12159 22372,12159"/>
        </emma:interpretation>
      </emma:emma>
    </inkml:annotationXML>
    <inkml:traceGroup>
      <inkml:annotationXML>
        <emma:emma xmlns:emma="http://www.w3.org/2003/04/emma" version="1.0">
          <emma:interpretation id="{1404CD93-0194-4CE0-A283-1481BC9844D2}" emma:medium="tactile" emma:mode="ink">
            <msink:context xmlns:msink="http://schemas.microsoft.com/ink/2010/main" type="paragraph" rotatedBoundingBox="22372,10784 23867,10784 23867,12159 22372,121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31472F-CB2D-493A-B3B1-4C80C311B59D}" emma:medium="tactile" emma:mode="ink">
              <msink:context xmlns:msink="http://schemas.microsoft.com/ink/2010/main" type="line" rotatedBoundingBox="22372,10784 23867,10784 23867,12159 22372,12159"/>
            </emma:interpretation>
          </emma:emma>
        </inkml:annotationXML>
        <inkml:traceGroup>
          <inkml:annotationXML>
            <emma:emma xmlns:emma="http://www.w3.org/2003/04/emma" version="1.0">
              <emma:interpretation id="{2E9D5EEA-2BC8-4868-AF86-8E97B3E2B341}" emma:medium="tactile" emma:mode="ink">
                <msink:context xmlns:msink="http://schemas.microsoft.com/ink/2010/main" type="inkWord" rotatedBoundingBox="22372,10784 23867,10784 23867,12159 22372,12159">
                  <msink:destinationLink direction="with" ref="{B9B3180B-E8F4-4B6D-A536-4D59C286F62E}"/>
                </msink:context>
              </emma:interpretation>
              <emma:one-of disjunction-type="recognition" id="oneOf0">
                <emma:interpretation id="interp0" emma:lang="en-US" emma:confidence="0">
                  <emma:literal>u n</emma:literal>
                </emma:interpretation>
                <emma:interpretation id="interp1" emma:lang="en-US" emma:confidence="0">
                  <emma:literal>u h</emma:literal>
                </emma:interpretation>
                <emma:interpretation id="interp2" emma:lang="en-US" emma:confidence="0">
                  <emma:literal>U h</emma:literal>
                </emma:interpretation>
                <emma:interpretation id="interp3" emma:lang="en-US" emma:confidence="0">
                  <emma:literal>in</emma:literal>
                </emma:interpretation>
                <emma:interpretation id="interp4" emma:lang="en-US" emma:confidence="0">
                  <emma:literal>v h</emma:literal>
                </emma:interpretation>
              </emma:one-of>
            </emma:emma>
          </inkml:annotationXML>
          <inkml:trace contextRef="#ctx0" brushRef="#br0">51 20 371 0,'-15'-7'74'15,"0"3"9"-15,6 0-12 16,0 1-10-16,6 3-5 16,3-3-30-16,0 3-4 15,0 0-2-15,0 0-5 16,0 0-6-16,0 0-8 15,0 0-1-15,0 17-1 16,0 23 1-16,0 19 3 0,18 10 0 16,0 8-1-1,0 2 1-15,2-5-1 0,-2-4 0 16,-9-12 0-16,0-8-2 16,-6-8 2-16,0-11-2 15,-3-9 1-15,3-12-1 16,-3-5 1-16,6-5-1 15,-3 0 0-15,0 0 0 16,2 0 1-16,11-15 7 16,7-26 1-16,10-13-7 15,3-4-1-15,3-1 0 16,-13 9-1-16,4 4 0 0,-9 11 0 16,-3 9 0-1,2 4 0-15,-14 11 1 0,6 9-1 16,-9 2 0-16,2 0 0 15,11 0-3-15,2 11 1 16,5 23 2-16,5 4 2 16,-8 10 0-16,1-1-1 15,-3 1 2-15,2-1-2 16,-2-11 1-16,0 0-2 16,3-10 1-16,-3-2-1 15,8-5 0-15,10-6-1 16,-21-13-16-16,0 0-63 15</inkml:trace>
          <inkml:trace contextRef="#ctx0" brushRef="#br0" timeOffset="-961.3806">-730 1047 433 0,'-3'-2'146'15,"3"2"-100"-15,-7 0-20 16,7 0-26-16,0 0-15 15,0 2 15-15,0 17 10 16,0 2 4-16,0 9-3 16,0-3 5-16,0 5-4 15,7-3-2-15,-2 1-4 16,1-4-3-16,6-2 5 16,3-2-3-16,-6-5 2 15,6-3-3-15,6-2 2 16,-1-1-3-16,1-4 3 15,-3-1-1-15,0-6-2 16,2 0 3-16,4 0 0 0,6 0-1 16,-6 0-1-16,6-17 2 15,-4-12 1-15,7-5 3 16,-9-4-4-16,6-2 1 16,-9 0-4-16,-4 6 2 15,-8 4-4-15,3 3 0 16,-6 8-1-16,-4 6 0 15,1 2 0-15,-3 9-1 16,0 2-14-16,0 0-39 16,0 0-176-16</inkml:trace>
        </inkml:traceGroup>
      </inkml:traceGroup>
    </inkml:traceGroup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43:12.80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80D0D27-A8F1-4D0B-84AC-E39425F39069}" emma:medium="tactile" emma:mode="ink">
          <msink:context xmlns:msink="http://schemas.microsoft.com/ink/2010/main" type="writingRegion" rotatedBoundingBox="15974,12164 21755,12164 21755,13556 15974,13556"/>
        </emma:interpretation>
      </emma:emma>
    </inkml:annotationXML>
    <inkml:traceGroup>
      <inkml:annotationXML>
        <emma:emma xmlns:emma="http://www.w3.org/2003/04/emma" version="1.0">
          <emma:interpretation id="{75340230-7DF7-4605-9AF8-C47077C34D76}" emma:medium="tactile" emma:mode="ink">
            <msink:context xmlns:msink="http://schemas.microsoft.com/ink/2010/main" type="paragraph" rotatedBoundingBox="15974,12164 21755,12164 21755,13556 15974,135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CFF737-F35D-4F58-9C47-F5C86E4EB16B}" emma:medium="tactile" emma:mode="ink">
              <msink:context xmlns:msink="http://schemas.microsoft.com/ink/2010/main" type="line" rotatedBoundingBox="15974,12164 21755,12164 21755,13556 15974,13556"/>
            </emma:interpretation>
          </emma:emma>
        </inkml:annotationXML>
        <inkml:traceGroup>
          <inkml:annotationXML>
            <emma:emma xmlns:emma="http://www.w3.org/2003/04/emma" version="1.0">
              <emma:interpretation id="{B69DCAF0-A061-4A7E-B6ED-3E3F0E2698D5}" emma:medium="tactile" emma:mode="ink">
                <msink:context xmlns:msink="http://schemas.microsoft.com/ink/2010/main" type="inkWord" rotatedBoundingBox="15974,12640 16873,12640 16873,13556 15974,13556"/>
              </emma:interpretation>
              <emma:one-of disjunction-type="recognition" id="oneOf0">
                <emma:interpretation id="interp0" emma:lang="en-US" emma:confidence="1">
                  <emma:literal>L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'</emma:literal>
                </emma:interpretation>
                <emma:interpretation id="interp3" emma:lang="en-US" emma:confidence="0">
                  <emma:literal>-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20 0 546 0,'-5'0'83'0,"5"0"-29"0,0 0-13 16,0 0-12-16,0 0-9 16,0 0-1-16,0 0-6 15,0 0 0-15,0 0 0 16,0 0-2-16,0 0-3 15,0 0-2-15,0 0-2 16,0 0-1-16,-7 0 0 16,7 0-1-16,-3 0 0 15,0 0-2-15,3 0-2 16,-2 0 2-16,2 2-1 16,0 18 1-16,0 2 0 15,0 4 1-15,0 3-1 16,0 3 1-16,0 1-1 0,0-2 2 15,0-2-2-15,0-2 0 16,0 1 0-16,0 1 0 16,0-3 0-16,0 1 0 15,0-3 0-15,0 4 0 16,0-5 0-16,0-2 1 16,0 3-1-16,0-3 0 15,0 7 0-15,0-2 0 16,0 1 0-16,0-1 0 15,0 2 0-15,0-4 0 0,0 0 0 16,0-3 0 0,0-3 0-16,0-4 0 0,0 2 0 15,0-6 0-15,0-1 0 16,0-3 0-16,0-4 0 16,0 6 0-16,0-2 1 15,0 1-1-15,0 4 0 16,0-3 0-16,0 3 0 15,0-3 0-15,0-1 0 16,0-4 0-16,0 1 0 16,0-4 0-16,0 0 0 15,0 0 0-15,0 0 0 16,0 0-1-16,0 2 1 16,0 3 0-16,0-1 0 15,0 6 0-15,0 0 0 0,0-2 0 16,0 4 0-16,0-4 0 15,0-5 0-15,0-3 0 16,0 0 0-16,0 0-1 16,0 0 1-16,0 0 0 15,0 0 1-15,0 0-1 16,0 0 0-16,0 0 0 16,0 0 0-16,2 0-1 15,1 0 0-15,12 0 0 16,11 0 1-16,13-2 1 15,12-6-1-15,3-3 1 16,5 4-1-16,0-1 0 0,1-1 0 16,6 3 0-1,-2 2 0-15,8-1 0 0,-7-1 0 16,7-2 1-16,-13 4-1 16,-5-5 0-16,-16 6 0 15,-14 3 0-15,-9-3 0 16,-13 3 0-16,-2 0 0 15,0-2 1-15,0 2-1 16,0 0 1-16,0 0-1 16,0 0 0-16,0 0 0 15,0 0-3-15,0-3-4 16,0-2-13-16,0 2-34 16,0 1-330-16</inkml:trace>
        </inkml:traceGroup>
        <inkml:traceGroup>
          <inkml:annotationXML>
            <emma:emma xmlns:emma="http://www.w3.org/2003/04/emma" version="1.0">
              <emma:interpretation id="{D0FDC5CA-F1E6-436F-A3FD-31ED9E9D4BC2}" emma:medium="tactile" emma:mode="ink">
                <msink:context xmlns:msink="http://schemas.microsoft.com/ink/2010/main" type="inkWord" rotatedBoundingBox="21693,12164 21755,12164 21755,12199 21693,12199"/>
              </emma:interpretation>
              <emma:one-of disjunction-type="recognition" id="oneOf1">
                <emma:interpretation id="interp5" emma:lang="en-US" emma:confidence="0">
                  <emma:literal>•</emma:literal>
                </emma:interpretation>
                <emma:interpretation id="interp6" emma:lang="en-US" emma:confidence="0">
                  <emma:literal>(</emma:literal>
                </emma:interpretation>
                <emma:interpretation id="interp7" emma:lang="en-US" emma:confidence="0">
                  <emma:literal>_</emma:literal>
                </emma:interpretation>
                <emma:interpretation id="interp8" emma:lang="en-US" emma:confidence="0">
                  <emma:literal>-</emma:literal>
                </emma:interpretation>
                <emma:interpretation id="interp9" emma:lang="en-US" emma:confidence="0">
                  <emma:literal>€</emma:literal>
                </emma:interpretation>
              </emma:one-of>
            </emma:emma>
          </inkml:annotationXML>
          <inkml:trace contextRef="#ctx0" brushRef="#br0" timeOffset="7444.4555">5781-468 397 0,'0'-5'96'15,"0"2"-16"-15,0 3-7 0,0 0-44 16,0 0-15-16,0 0-7 16,0 0 3-16,0 0-1 15,0 0-3-15,0 0-6 16,0 0 0-16,-13 0-6 15,-7 16-11-15,4-9-20 16,3 5-291-16</inkml:trace>
        </inkml:traceGroup>
      </inkml:traceGroup>
    </inkml:traceGroup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4:13.80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 0 35 0,'0'22'11'16,"0"-12"-11"-16,0-10 0 16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4:16.60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-1 0 114 0,'0'5'71'16,"0"-1"-11"-16,0 4-16 15,0-2-20-15,0 2-18 16,0 3-2-16,0-4-4 0,0-4-47 15,0-3-126-15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4:56.81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-1 21 86 0,'0'-17'10'16,"0"13"-10"-16,0 4-7 16,0 0-22-16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5:06.012"/>
    </inkml:context>
    <inkml:brush xml:id="br0">
      <inkml:brushProperty name="width" value="0.05833" units="cm"/>
      <inkml:brushProperty name="height" value="0.05833" units="cm"/>
    </inkml:brush>
  </inkml:definitions>
  <inkml:traceGroup>
    <inkml:annotationXML>
      <emma:emma xmlns:emma="http://www.w3.org/2003/04/emma" version="1.0">
        <emma:interpretation id="{739DE644-C654-43E7-AD07-7026B16A09D1}" emma:medium="tactile" emma:mode="ink">
          <msink:context xmlns:msink="http://schemas.microsoft.com/ink/2010/main" type="inkDrawing" rotatedBoundingBox="13615,16367 13643,16131 13661,16133 13633,16369" semanticType="callout" shapeName="Other">
            <msink:sourceLink direction="with" ref="{56FCF87B-491E-4E7B-AD73-080BC1672294}"/>
          </msink:context>
        </emma:interpretation>
      </emma:emma>
    </inkml:annotationXML>
    <inkml:trace contextRef="#ctx0" brushRef="#br0">577 9202 897 3719,'0'8'0'0,"0"8"0"0,0 2 0 16,0 2 0-16,0 4 0 15,0 3 0-15,0-1 0 16,-13 3 0-16,8-2 0 16,-5 1 0-16,10-15 0 15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5:28.63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58699B3-2224-49E9-8F68-AC58A4C3535D}" emma:medium="tactile" emma:mode="ink">
          <msink:context xmlns:msink="http://schemas.microsoft.com/ink/2010/main" type="inkDrawing" rotatedBoundingBox="11188,7788 11292,9670 11175,9677 11070,7794" semanticType="callout" shapeName="Other">
            <msink:sourceLink direction="with" ref="{1F6551B8-268D-41EC-91D2-3DF9ED78D678}"/>
            <msink:sourceLink direction="with" ref="{9CC42073-39B7-4A5F-8491-506633BA4F98}"/>
          </msink:context>
        </emma:interpretation>
      </emma:emma>
    </inkml:annotationXML>
    <inkml:trace contextRef="#ctx0" brushRef="#br0">10 0 200 0,'0'0'14'16,"0"2"-14"-16,0 2-4 16,3-2 4-16,-3 4 4 15,2-2-1-15,1 0-3 0,-3 0 4 16,0 2-4-16,0 2 0 15,0 2 0-15,0 4-4 16,0 4 4-16,0 2 4 16,0 0 3-16,-3 5-4 15,1-4 0-15,2 2-3 16,0-4 0-16,0-2 4 16,0-1-1-16,0-2 8 15,0-2-8-15,0 1 4 16,0 1 0-16,0 2 10 15,0 4-6-15,0 1-11 16,0 5 6-16,0 1-3 16,0 3-3-16,0-3 3 0,0-4-3 15,0-1 0-15,0-4 4 16,0-1-4-16,5-2-7 16,-2-4 7-16,6-3 3 15,0 3 7-15,-9-1-6 16,3 4-4-16,6 0 3 15,-6 1 4-15,0-1-7 16,6-1 3-16,-3 0 7 16,-1 1-4-16,8-1 5 15,-8 1-9-15,5-3 14 16,-2-4 30-16,-5 1-28 16,7-3-7-16,-8 1-2 0,1 2 5 15,0-1-3 1,0 7-3-16,-3 0-3 0,0 6 0 15,0-6 3-15,0 3-5 16,0-4-3-16,0-2 5 16,0-4-5-16,0 0 0 15,0-6 4-15,0 2-4 16,0 2 0-16,0 3 4 16,0 1-2-16,0 1 1 15,0 4-3-15,0 4 0 16,0 1 2-16,0 3-2 15,0 0 0-15,0-7 0 16,0 1 5-16,0-5-5 16,0-6 2-16,0 0-2 0,0 2 8 15,0-4-1-15,0 4 7 16,0 0-3-16,0 7 4 16,0 6-11-16,0-2 0 15,0 3-4-15,0 0 2 16,-3-3-2-16,0 1 5 15,-2-5-4-15,-2 0 1 16,1-2 0-16,6 7 0 16,-5 9-2-16,5-4 2 15,-3 5 2-15,3 0 1 16,0 3-3-16,0-3-2 16,0-2 2-16,0-3-2 15,0-5 4-15,0-3-4 0,0-3 2 16,0 2-2-16,0-4 0 15,0 3 0-15,0 5 0 16,0-3 0-16,-7 2 2 16,4-1 0-16,-2-4-2 15,2 1 0-15,-4-1 0 16,7 1-4-16,0-1 2 16,0-2-6-16,0 2-5 15,0 3-20-15,0 0 13 16,0 3 6-16,0-3 6 15,0 0 8-15,0 0-2 16,0 3 2-16,0-13-15 0,0-5-252 16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5:29.61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B9EADC9-61D4-47A5-85F9-870EA4B2BE43}" emma:medium="tactile" emma:mode="ink">
          <msink:context xmlns:msink="http://schemas.microsoft.com/ink/2010/main" type="inkDrawing" rotatedBoundingBox="11216,11539 11240,10076 11347,10077 11322,11541" semanticType="callout" shapeName="Other">
            <msink:sourceLink direction="with" ref="{9CC42073-39B7-4A5F-8491-506633BA4F98}"/>
          </msink:context>
        </emma:interpretation>
      </emma:emma>
    </inkml:annotationXML>
    <inkml:trace contextRef="#ctx0" brushRef="#br0">8 0 103 0,'0'13'58'0,"0"-8"-2"16,3 4-11-16,0-1-24 15,-3 2-15-15,0 4 8 16,0 2-1-16,5 3 1 15,5 2-11-15,-7 0 0 16,2 2 4-16,5-6 2 16,-2-3-2-16,7-3-3 15,-9-4-2-15,6 3 1 0,-9-3 0 16,7 1 4-16,-8 0 2 16,-2-3-9-16,3 3 7 15,-3-6-4-15,0 4 9 16,0-1 3-16,0 1 0 15,0-1 16-15,0 7-3 16,0-1-2-16,0 3-8 16,0 8-6-16,0 4-3 15,0-2-4-15,0 0 4 16,0-8-7-16,0-2 1 16,0 0 3-16,0-6-2 15,0-1 0-15,0 1-1 0,0 0 3 16,0 0-6-16,0 3 6 15,0 6-1-15,-3 2-4 16,-6 4-1-16,3 4 2 16,-6 0 0-16,6-1-2 15,-2-2 0-15,-2-8 0 16,10 1 0-16,0-7 0 16,0-2 0-16,0 0 0 15,0 0 0-15,-2 3 0 16,-1 3 0-16,0 1 0 15,-7 4 0-15,10 0 0 16,-2 0 0-16,-1 0 0 0,0-2-4 16,3 2-2-16,0-5 6 15,0 4 0-15,0 2-2 16,0 1 2-16,0 5 0 16,0 1 0-16,0 5 0 15,0-5 0-15,0 5-2 16,0-5 0-16,0 1-7 15,0 0-8-15,0-7 1 16,0 4-1-16,0-4-5 16,3-2-20-16,2-4-4 15,5-2-41-15,-4 4-34 16,-4-3 43-16,8 3 21 16,-4-3 57-16,-4 3 3 0,-2 1 1 15,0-1 10 1,0-3-7-16,0 1-7 0,0 1 0 15,0-13-7-15,0-1-72 16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5:31.55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98FD1C5-8731-4CB6-B867-0517EFE56EDB}" emma:medium="tactile" emma:mode="ink">
          <msink:context xmlns:msink="http://schemas.microsoft.com/ink/2010/main" type="inkDrawing" rotatedBoundingBox="11344,11639 11808,16421 11668,16434 11204,11652" semanticType="callout" shapeName="Other">
            <msink:sourceLink direction="with" ref="{56FCF87B-491E-4E7B-AD73-080BC1672294}"/>
            <msink:sourceLink direction="with" ref="{9CC42073-39B7-4A5F-8491-506633BA4F98}"/>
          </msink:context>
        </emma:interpretation>
      </emma:emma>
    </inkml:annotationXML>
    <inkml:trace contextRef="#ctx0" brushRef="#br0">-4 0 50 0,'0'13'79'16,"0"7"-43"-16,0-5-26 15,0 1 0-15,0 0 1 16,0-3 0-16,0 1-4 15,0-1-4-15,0 6-3 0,0 2 7 16,0 1-7-16,0 7 7 16,3 1 3-16,-3 5-3 15,0-1 4-15,0 3-4 16,0-2-4-16,0 2-3 16,-3-1 7-16,0-7-7 15,3-5 0-15,0 1 0 16,0-11 0-16,0-3 0 15,0 0 0-15,0-3 3 16,0-3-3-16,0 5 0 16,0-3 0-16,0 4 0 15,0 2 0-15,0 5 0 16,0-1 0-16,0-1 4 16,0-3-4-16,0-2 6 15,0-3 28-15,0-1-5 0,0 1 3 16,0-2-13-16,0-4-4 15,0 6-6-15,0 1-6 16,0 2 3-16,0-1 0 16,0 3 3-16,0-1 2 15,0 1 3-15,3-3 3 16,0 1-2-16,4-2-4 16,-5-1-6-16,1-4 3 15,0 4-1-15,-3 3 3 16,0-3 4-16,0 8-2 15,0 1-8-15,0 1 3 16,0 6-5-16,0 5-2 16,0-2 8-16,0-3 9 0,0-6-9 15,10-1-2-15,-5-4-2 16,-5 2 1-16,0-4-1 16,0 3 2-16,0 5-4 15,0-3-2-15,0 2 2 16,0 1-2-16,0-2 0 15,0-4 0-15,0-3-2 16,3 2-2-16,0-2 4 16,-1-2 0-16,8 5 2 15,-7 1-2-15,0 2 2 16,-1 2-2-16,8 5 0 16,-5-4 2-16,11 4-2 0,-8-2-4 15,7-2-6 1,-12 0 10-16,4-2 6 0,-7 0-2 15,0-1-2-15,0 0-2 16,0 1 0-16,0-5 0 16,0 2 2-16,0-3-2 15,0 0 0-15,0 2 0 16,0 1 0-16,0-1 0 16,0 2 0-16,0-1 0 15,0 4 0-15,0 2 0 16,0-2-2-16,0 3 2 15,0-1 2-15,0 4-1 0,0-5-1 16,0 4 0 0,0 9 0-16,0 6 0 15,0 5 2-15,0-1-2 0,0-1 0 16,0-15 0-16,0-2-17 16,0-5 17-16,0 3 4 15,5 1-4-15,-2 4 8 16,-3-1-8-16,3-1 2 15,-3-3-2-15,0-2 1 16,0-3 1-16,0 5-2 16,0 4 0-16,0 3 0 15,0 8 0-15,0-3 0 16,0-3-3-16,12-2 3 16,-9-2 0-16,0-3 1 15,6-6-2-15,-6-4 1 0,3 2 0 16,-4 0 0-16,8 3 1 15,-5 2 1-15,-2 3-2 16,-3 0 0-16,0 0 0 16,0 4 2-16,0 1-2 15,0 3 0-15,0-1 0 16,0 3 0-16,0 0 0 16,0-2-2-16,10 3 2 15,-2-7-11-15,7-1 7 16,-9 3 4-16,9-6 2 15,-10 3-2-15,5-1 4 16,-4-2 0-16,-6 0 1 0,2 0 0 16,1-2-5-16,4 1 2 15,-4 2-1-15,2-2-1 16,-2 0-1-16,7 3 1 16,-5 1 1-16,8 0-1 15,-5-3-3-15,4 3 3 16,-6-1 3-16,3 1 4 15,-3 0-2-15,-3-3-3 16,-1-2-2-16,8 2 0 16,-7-3 1-16,2 3-1 15,-2-3 0-15,7-1 0 16,-7-5 0-16,-3 1-1 16,0 5 1-16,0 3 0 0,0 6-2 15,0 5 2 1,0 6-2-16,0 1 1 0,0 3-1 15,0-4 2-15,0-7 0 16,0-8 2-16,0-1-4 16,0-1 4-16,0-2-4 15,0-1 4-15,0 3-4 16,0-3 4-16,0 3-4 16,0-4 2-16,0-1 0 15,-3 4-2-15,-7-5-13 16,7 0 6-16,-2-3-24 15,-5 0-22-15,5-4-51 16,2 3 42-16,0-5 45 0,0-2 19 16,-3 6 0-16,6-8 0 15,0 1-2-15,0 1 2 16,0-1-8-16,0 0-11 16,0 2 16-16,0-4 3 15,0 1 6-15,0 4 1 16,0-1-1-16,0 5 5 15,0 7-9-15,0 1 4 16,0 3-6-16,0-9-25 16,0-1-5-16,0-3-34 15,0-3 60-15,0-3 1 16,0 1-8-16,0-4-13 16,0 3 21-16,0-1 3 15,0 0 10-15,0 4 7 0,6 3-13 16,-3 0-1-16,3 5 4 15,-6 1-3-15,2 1-4 16,8 3 0-16,-7 0 0 16,0 3 10-16,-1-2-10 15,-2-3 0-15,0-7-3 16,0-12-11-16,0 0-95 16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4:57.043"/>
    </inkml:context>
    <inkml:brush xml:id="br0">
      <inkml:brushProperty name="width" value="0.05833" units="cm"/>
      <inkml:brushProperty name="height" value="0.05833" units="cm"/>
      <inkml:brushProperty name="fitToCurve" value="1"/>
    </inkml:brush>
    <inkml:brush xml:id="br1">
      <inkml:brushProperty name="width" value="0.05833" units="cm"/>
      <inkml:brushProperty name="height" value="0.05833" units="cm"/>
    </inkml:brush>
  </inkml:definitions>
  <inkml:traceGroup>
    <inkml:annotationXML>
      <emma:emma xmlns:emma="http://www.w3.org/2003/04/emma" version="1.0">
        <emma:interpretation id="{3BCA6079-8FAF-48B7-8EAB-36C856DA9957}" emma:medium="tactile" emma:mode="ink">
          <msink:context xmlns:msink="http://schemas.microsoft.com/ink/2010/main" type="writingRegion" rotatedBoundingBox="20976,7990 22538,17450 20955,17712 19392,8251"/>
        </emma:interpretation>
      </emma:emma>
    </inkml:annotationXML>
    <inkml:traceGroup>
      <inkml:annotationXML>
        <emma:emma xmlns:emma="http://www.w3.org/2003/04/emma" version="1.0">
          <emma:interpretation id="{1737CFFC-EB33-4E65-A7D7-C0209D809F0A}" emma:medium="tactile" emma:mode="ink">
            <msink:context xmlns:msink="http://schemas.microsoft.com/ink/2010/main" type="paragraph" rotatedBoundingBox="20976,7990 22538,17450 20955,17712 19392,82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AD4B27-A68E-44B6-8B2D-8263E2B4F5ED}" emma:medium="tactile" emma:mode="ink">
              <msink:context xmlns:msink="http://schemas.microsoft.com/ink/2010/main" type="line" rotatedBoundingBox="20976,7990 22538,17450 20955,17712 19392,8251"/>
            </emma:interpretation>
          </emma:emma>
        </inkml:annotationXML>
        <inkml:traceGroup>
          <inkml:annotationXML>
            <emma:emma xmlns:emma="http://www.w3.org/2003/04/emma" version="1.0">
              <emma:interpretation id="{25D17D97-12CD-4A0C-A8E8-49A50F543CAA}" emma:medium="tactile" emma:mode="ink">
                <msink:context xmlns:msink="http://schemas.microsoft.com/ink/2010/main" type="inkWord" rotatedBoundingBox="20495,11544 20995,14571 20590,14637 20090,11610"/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in.</emma:literal>
                </emma:interpretation>
                <emma:interpretation id="interp2" emma:lang="en-US" emma:confidence="0">
                  <emma:literal>i:</emma:literal>
                </emma:interpretation>
                <emma:interpretation id="interp3" emma:lang="en-US" emma:confidence="0">
                  <emma:literal>ilia</emma:literal>
                </emma:interpretation>
                <emma:interpretation id="interp4" emma:lang="en-US" emma:confidence="0">
                  <emma:literal>jinn</emma:literal>
                </emma:interpretation>
              </emma:one-of>
            </emma:emma>
          </inkml:annotationXML>
          <inkml:trace contextRef="#ctx0" brushRef="#br0">320 3456 64 0,'-42'-29'111'0,"39"47"-62"15,1 1-7-15,-5 7-22 16,1 4-3-16,1 5-1 16,-5 2-5-16,5 6-5 15,-1-3-6-15,-9 0 0 0,15-29-17 16,-3-4-81-16</inkml:trace>
          <inkml:trace contextRef="#ctx0" brushRef="#br0" timeOffset="-493.8458">278 3582 13 0,'18'98'197'0,"-18"-90"-197"0,0 6-21 16,0-3 7-16,0-4-29 15,0 1 0-15,0-3 40 16,0-5-1-16,0 0-43 16</inkml:trace>
          <inkml:trace contextRef="#ctx0" brushRef="#br0" timeOffset="-678.4794">278 3582 93 0,'3'7'68'16,"-3"-4"-29"-16,0 2 2 16,0 0-3-16,0 1-11 15,0-1-17-15,0 4-7 16,0-1 1-16,0-1-4 15,0-7-24-15,0 0-65 16</inkml:trace>
          <inkml:trace contextRef="#ctx0" brushRef="#br0" timeOffset="193.1364">209 3886 103 0,'10'11'138'15,"-10"2"-100"-15,0 7 38 16,0 0-22-16,3 5-42 16,-1-2-9-16,8-4-3 15,-7-6 0-15,0-2-3 0,-1-5 0 16,8 0 0-16,-10-6-73 15,0 0-170 1</inkml:trace>
          <inkml:trace contextRef="#ctx0" brushRef="#br1" timeOffset="-18541.7025">281 4143 200 0,'-6'-30'38'0,"-6"14"43"15,7 1-29-15,5 0 45 16,-3 1-62-16</inkml:trace>
          <inkml:trace contextRef="#ctx0" brushRef="#br0" timeOffset="-40614.8759">263 4239 178 0,'3'10'190'0,"4"-6"-177"16,-5 0-10-16,1 5-3 15,-3-1 0-15,0 5-13 16,0-10-82-16</inkml:trace>
          <inkml:trace contextRef="#ctx0" brushRef="#br0" timeOffset="-39825.3166">391 4245 252 0,'-12'26'20'0,"9"-12"-6"0,3 1-11 16,0-1 5-16,-3 2-8 16,3 3-8-16,0-17-12 15,-2 4-28-15</inkml:trace>
          <inkml:trace contextRef="#ctx0" brushRef="#br0" timeOffset="-34196.8478">296 4500 283 0,'0'-25'53'15,"0"14"-40"-15,0 3-10 16,0-3 8-16,0-3-3 16,0-1-8-16,0-2 0 15,0 0-3-15,0-1-10 16,0 13-45-16,0 1-82 15</inkml:trace>
          <inkml:trace contextRef="#ctx0" brushRef="#br0" timeOffset="-39657.1928">296 4592 125 0,'-5'30'43'0,"5"-12"-40"15,0 1 1-15,0 3-4 16,0-5-4-16,0-13-35 16</inkml:trace>
          <inkml:trace contextRef="#ctx0" brushRef="#br0" timeOffset="-34387.4843">302 4945 381 0,'-6'-14'75'15,"6"1"-58"-15,0 0-17 16,0-4 0-16,0 0-8 16,0-5 2-16,0 0-2 15,0-1-43-15,0 15-60 16</inkml:trace>
          <inkml:trace contextRef="#ctx0" brushRef="#br0" timeOffset="-39431.5388">291 4969 28 0,'0'40'101'16,"0"-21"39"-16,0-4-54 16,0-1 24-16,0-7 0 0,0 7-58 15,0-3-8-15,0 8-26 16,0 4-8-16,0 5-6 16,0 7 2-16,0 2-2 15,5 3-1-15,-2-3-3 16,-3-2 0-16,3-5-17 15,-3-29-92-15,0 3-296 16</inkml:trace>
          <inkml:trace contextRef="#ctx0" brushRef="#br0" timeOffset="-34548.0969">258 5600 192 0,'0'-16'117'16,"0"-1"-45"-16,-3-1-5 15,3 2-33-15,0 0-8 16,0-3 5-16,0 3 12 16,0 0-18-16,0-5 1 15,0 2-3-15,0-5-14 16,3-4-6-16,5 0-3 0,4 1-5 15,-9 16-57-15,0 1-226 16</inkml:trace>
          <inkml:trace contextRef="#ctx0" brushRef="#br0" timeOffset="-39243.9058">329 5519 241 0,'3'22'75'15,"0"-14"39"-15,5 0-12 0,4 2-35 16,6 7-33-16,0 1-14 15,-3 3-13-15,3 6-4 16,-7 1-1-16,4-2-1 16,1 3-1-16,-11-5-10 15,5 0-45-15,-10-20-155 16,0-2-106-16</inkml:trace>
          <inkml:trace contextRef="#ctx0" brushRef="#br0" timeOffset="-34703.7034">415 6405 259 0,'-6'-27'84'15,"-6"16"-9"-15,6 1-20 16,1-4 11-16,-2-2-13 15,4-3-42-15,0 1-7 0,3-1 0 16,0 3-4-16,0-2-2 16,0 4-15-16,0-2-14 15,0-1-37-15,0 1-22 16,0-2 10-16,0 2 40 16,0 2 29-16,-12 4 11 15,6 0 21-15,4-1 51 16,2 0-28-16,0-2-2 15,0-1-14-15,0-3 30 16,0-4-9-16,0 0-28 16,-3 0-3-16,-7-3 12 15,5 1-22-15,-1-2-8 0,-3-2-10 16,3 6 3-16,3-3-14 16,-4 3-34-16,2-6-19 15,2-1-10-15,0 18-25 16,-6 0 51-16</inkml:trace>
          <inkml:trace contextRef="#ctx0" brushRef="#br0" timeOffset="-39087.2789">481 5899 132 0,'0'31'109'0,"0"-20"-41"15,0 4 4-15,5 0 17 16,-2 2-25-16,0-1-23 0,0 3-22 16,-3-2-4-1,0 0 14-15,0 2-14 0,0 2-8 16,0 4-6-16,0-4 3 16,-3 3-4-16,-18-3-17 15,16-15-77-15,-8-4-328 16</inkml:trace>
          <inkml:trace contextRef="#ctx0" brushRef="#br0" timeOffset="-36460.9409">445 6418 528 0,'5'-2'75'0,"-5"2"-55"16,0 0-9-16,0 0 5 15,0 0-10-15,0 0-1 16,0 0-5-16,3 0-1 16,0 24-3-16,4 10-21 15,-7-18-127-15,0 0-238 16</inkml:trace>
          <inkml:trace contextRef="#ctx0" brushRef="#br0" timeOffset="-32900.8949">227 2335 283 0,'10'-31'108'0,"-10"12"7"0,0 0-51 15,0 2-23-15,-3 1 3 16,-12 1-18-16,-3-4-9 16,6 0-9-16,3-2-3 15,-3-1 0-15,6 2-1 16,6-2-4-16,-2-1 1 15,2 0-1-15,0 4-1 16,0 1-4-16,0 2-8 16,0 2 4-16,0 1-11 15,0 0-15-15,0 0 16 0,0-3 3 16,0-1 12-16,2 1 1 16,4 2 3-16,-3-1 0 15,-3-1 9-15,0-3 11 16,0-2 8-16,0-3 9 15,0 0-18-15,0 0-8 16,0 2 3-16,0 3-2 16,0-2-5-16,0 2-6 15,-3 0-1-15,-3 3-3 16,6 1 1-16,0-4-13 16,0-6-17-16,-5-1-17 15,-5-1-285-15,5 4 193 16,-8 1 128-16,11 5-152 0,2-1 165 15,0-1 21-15,0-3 65 16,0-1 45-16,0-4-76 16,0 2 36-16,0 2-2 15,0 5-20-15,0 4-8 16,0-1-8-16,0 0-19 16,0 0-26-16,0-4-5 15,0 3-1-15,0 5 0 16,0 0-2-16,0 3-2 15,0 1-3-15,0-5-37 16,0 10-68-16,0-4-184 16</inkml:trace>
          <inkml:trace contextRef="#ctx0" brushRef="#br1" timeOffset="-13960.9836">676 7868 355 32,'0'5'0'15,"0"3"-56"-15</inkml:trace>
          <inkml:trace contextRef="#ctx0" brushRef="#br1" timeOffset="-18426.1491">11 3 303 0,'5'-4'124'16,"-5"1"-35"-16,0 3 6 0,0 0-20 15,0 0-29-15,0 0-19 16,0 0-12-16,0 0-6 15,0 0-6-15,0 0-3 16,0 0-3-16,0 0-8 16,0 0-13-16,0 19 11 15,-5 5-39-15,0-2-75 16</inkml:trace>
          <inkml:trace contextRef="#ctx0" brushRef="#br1" timeOffset="-18438.6508">20 1183 378 31,'6'19'40'15,"2"30"-25"-15,2 3-9 16,-7 7-6-16,-3 0-9 16,0-41-66-16,0-4-133 15</inkml:trace>
          <inkml:trace contextRef="#ctx0" brushRef="#br0" timeOffset="-43367.3363">88 1253 39 0,'30'45'47'0,"-24"-30"3"0,2-1-1 15,2-1-13-15,-7-2-19 16,-3 3-7-16,0-1-3 16,0 3 0-16,0 6 0 15,0 1-4-15,-13 7-3 16,10-22-20-16,3 1-150 16</inkml:trace>
          <inkml:trace contextRef="#ctx0" brushRef="#br1" timeOffset="-26340.1534">185 1258 387 31,'-14'0'0'0,"0"0"-9"0,-11 0-14 16,17 0-26-16,8 0-43 15</inkml:trace>
          <inkml:trace contextRef="#ctx0" brushRef="#br0" timeOffset="-32383.0243">73 176 400 0,'0'-39'194'15,"0"19"-127"-15,0 0-23 16,0 7-7-16,0-1-27 15,0 5-6-15,0 2 1 16,0 7-4-16,0 0-1 16,-3 0-14-16,0 0-25 15,3 0-65-15,-5 0-426 16</inkml:trace>
          <inkml:trace contextRef="#ctx0" brushRef="#br0" timeOffset="-32573.6649">85 494 24 0,'0'-28'269'0,"0"15"-126"16,0-1-76-16,0 8-42 16,0-6-16-16,0 1 5 15,0 4-9-15,0 1-5 16,0 6-14-16,0-3-219 15</inkml:trace>
          <inkml:trace contextRef="#ctx0" brushRef="#br0" timeOffset="-32757.7895">88 918 78 0,'-12'-40'100'15,"3"21"-6"-15,9 1-20 16,-5 2 13-16,-2 2-24 15,4 1 20-15,0 0-45 16,1 2-34-16,-1 3 2 16,3 0-6-16,0 1-11 15,0 3-84-15,0 0-230 16</inkml:trace>
          <inkml:trace contextRef="#ctx0" brushRef="#br1" timeOffset="-18464.6728">34 1751 118 0,'-2'10'78'0,"2"0"-26"15,0 1-17-15,0-3-2 0,0 0 10 16,0-5 7 0</inkml:trace>
          <inkml:trace contextRef="#ctx0" brushRef="#br1" timeOffset="-18463.6728">43 1896 511 78,'1'3'0'0,"-1"25"-21"16,0-13-75-16</inkml:trace>
          <inkml:trace contextRef="#ctx0" brushRef="#br0" timeOffset="-43030.8871">147 2100 28 0,'15'29'83'0,"-12"-10"-40"0,3 4-19 15,1-4-17-15,-5 6-3 16,-2-3-4-16,0-20-24 16,0 2-81-16</inkml:trace>
          <inkml:trace contextRef="#ctx0" brushRef="#br0" timeOffset="-41193.2845">255 2975 111 0,'3'31'103'0,"-3"-12"-51"16,0 0-2-16,0 1 5 16,0 3-35-16,0-4-20 0,0-2 6 15,0 3 3 1,0-2-9-16,0-12-38 0,-3-2-113 15</inkml:trace>
          <inkml:trace contextRef="#ctx0" brushRef="#br0" timeOffset="-35415.3427">481 7488 82 0,'-7'-38'47'0,"4"28"-15"0,3-1-15 16,0 0-13-16,0 3 31 15,0-3 14-15,0 3 69 16,-3 5-4-16,3-3-63 15,-5-2-51-15,-2 3-33 16,4 1-99-16,0-2-67 16</inkml:trace>
          <inkml:trace contextRef="#ctx0" brushRef="#br1" timeOffset="-10488.106">507 6796 319 0,'7'9'96'0</inkml:trace>
          <inkml:trace contextRef="#ctx0" brushRef="#br0" timeOffset="-38257.7095">463 7704 309 0,'8'5'7'0,"5"-5"-7"15,-11 0-33-15,-2 0-240 16</inkml:trace>
          <inkml:trace contextRef="#ctx0" brushRef="#br0" timeOffset="-35029.9376">438 6881 93 0,'-5'-32'204'16,"5"18"-123"-16,0 1-26 15,0-5-26-15,0 1 17 0,0-2-17 16,0-2 11-16,0 2-10 16,0 3-12-16,0 0-16 15,0 2-2-15,0 5-10 16,0 7-70-16,-3-2-171 15</inkml:trace>
          <inkml:trace contextRef="#ctx0" brushRef="#br0" timeOffset="-35239.7164">448 7177 363 0,'0'-21'153'16,"0"8"-118"-16,0 5-28 0,0-3 3 16,0 3-3-16,0-2-7 15,0-1-7-15,0 0-24 16,0 8-112-16,0-5-104 16</inkml:trace>
          <inkml:trace contextRef="#ctx0" brushRef="#br0" timeOffset="-35566.012">566 8174 293 0,'0'-37'210'0,"0"10"-162"15,0 1-36-15,0-3-2 16,0-4-6-16,-3 2 1 16,3-4-1-16,-2-3-4 15,-8 1-7-15,2-6-69 16,8 27-118-16,-10-4-44 15</inkml:trace>
          <inkml:trace contextRef="#ctx0" brushRef="#br0" timeOffset="-1630.1496">201 2490 68 0,'0'4'82'0,"0"-4"-11"16,0 0 1-16,0 0 6 15,0 0-25-15,0 0-12 16,0 0-22-16,0 0-5 15,0 0-9-15,0 0 3 16,0 0-3-16,0 0 0 16,0 0 2-16,0 0-3 15,0 0 3-15,0 2-2 16,0-2 2-16,0 2-4 16,0-2-3-16,0 6-5 0,0 5 5 15,0-1 2-15,0 4 1 16,0 0-3-16,0-3-3 15,0 3-9-15,0 0-21 16,0 0-28-16,0 0-54 16,0-3 33-16,0 4 2 15,0-15-6-15,0 0 4 16</inkml:trace>
          <inkml:trace contextRef="#ctx0" brushRef="#br0" timeOffset="-1576.6099">201 2490 125 0</inkml:trace>
          <inkml:trace contextRef="#ctx0" brushRef="#br0" timeOffset="-1428.5059">201 2490 125 0,'0'188'99'0,"3"-188"-51"0,-3 0-17 0,0 2-21 16,0-2-4-16,0 2-2 15,0 4 6-15,0 0 3 0,0 2 16 16,0 3-10-16,0-1-10 16,0 0-6-16,0 2-3 15,0-3-6-15,0 0-23 16,0 5 4-16,0-4-32 15,0-10-50-15,0 0-75 16</inkml:trace>
          <inkml:trace contextRef="#ctx0" brushRef="#br0" timeOffset="49298.4295">1235 7869 21 0,'0'-4'18'16,"0"-2"36"-16,0 4 38 16,0-4-29-16,0 6-18 15,0 0-22-15,0 0-6 16,0 0-17-16,0 0 0 15,0 0-7-15,0 0 0 0,0 0 4 16,0 0 3 0,0 0 0-16,0 0 30 0,0-1 83 15,0 1 10-15,0 0-39 16,0 0-30-16,0 0-24 16,0 0-14-16,0 0-10 15,0 0-6-15,0 0 1 16,0 0 0-16,0 0 1 15,0 0-2-15,0 0 0 16,0 0 0-16,0 0-1 16,0 0-1-16,0 0 0 15,9 0 1-15,2 9 1 16,7 1 0-16,6 2 2 16,6 1 1-16,-4-2 1 15,7 0 1-15,0-1-4 0,-7-3 1 16,2 5-1-16,-7-4-1 15,-1 5 0-15,-9-2 0 16,5 3 0-16,-1-5 0 16,-3 0 0-16,-6 1 0 15,-1-4 0-15,5-3 0 16,-7 2 0-16,2-2 0 16,5 2 0-16,-5 1 0 15,-2 2 0-15,0-4 0 16,6 2 0-16,-6 2 0 15,-3-3 1-15,3 1-1 16,-3-1 0-16,0-5 0 0,0 0 0 16,0 0 3-16,0 0-3 15,0 0 1-15,0 0 2 16,0 6-1-16,0-4 0 16,0 3 0-16,-3 7 1 15,-15 0 0-15,0 5-3 16,0 1 0-16,3-2 0 15,4 1 0-15,-4-2 0 16,-3-4 0-16,3 5 1 16,7-9-1-16,-7 0 0 15,9 3 0-15,-4-4 0 16,8-1 1-16,-1-2-2 16,0 7 1-16,-9 1-1 0,-1 4 1 15,-7 2-23 1,11-11-94-16,-6-1-551 0</inkml:trace>
          <inkml:trace contextRef="#ctx0" brushRef="#br0" timeOffset="50122.0296">1525 8865 756 0,'0'-8'46'16,"0"8"-30"-16,0 0-2 16,0 0-5-16,0 0-9 15,0 0-1-15,0 10-2 0,0 17 3 16,0-1 1-16,0 1-1 15,0-3 0-15,-11-3 0 16,-7-4-3-16,-2-7-3 16,-1-4 4-16,3-6 1 15,3 0 1-15,10 0 3 16,-2-30-2-16,7-7 0 16,0-16 0-16,0 9 1 15,20 2-2-15,13 10 1 16,3 11-1-16,-3 5 0 15,-9 16 0-15,-4 0 0 16,1 0 0-16,-6 45-1 0,-9 17 1 16,-6 9 2-16,0 10 0 15,0-6-1-15,-26-3 0 16,-8-2 0-16,1-12-1 16,4-7 0-16,12-17 0 15,1-17-3-15,16-15-1 16,0-2 2-16,0 0 1 15,36-37 1-15,21-12 1 16,2-17 0-16,15-20-1 16,1-11 1-16,2 0-1 15,-18 14 0-15,-15 20 3 16,-13 27 0-16,-29 28 5 16,-2 8 4-16,0 0 1 0,-2 8-9 15,-31 40-3 1,-9 16-1-16,1 16 0 0,11 4 0 15,21-5 0-15,9-6 0 16,0-15 0-16,47-16 0 16,40-11 0-16,29-24 0 15,33-7 0-15,-85 0-7 16,8-30-78-16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38:03.31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6BF043C-A4C9-420A-8205-DBD30A37821C}" emma:medium="tactile" emma:mode="ink">
          <msink:context xmlns:msink="http://schemas.microsoft.com/ink/2010/main" type="writingRegion" rotatedBoundingBox="11702,9801 13003,10853 12510,11463 11209,10410"/>
        </emma:interpretation>
      </emma:emma>
    </inkml:annotationXML>
    <inkml:traceGroup>
      <inkml:annotationXML>
        <emma:emma xmlns:emma="http://www.w3.org/2003/04/emma" version="1.0">
          <emma:interpretation id="{68765F3A-B808-466F-8725-18B035F08D07}" emma:medium="tactile" emma:mode="ink">
            <msink:context xmlns:msink="http://schemas.microsoft.com/ink/2010/main" type="paragraph" rotatedBoundingBox="11702,9801 13003,10853 12510,11463 11209,104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9A7BF9-6714-4A4C-8BCE-756A482A2009}" emma:medium="tactile" emma:mode="ink">
              <msink:context xmlns:msink="http://schemas.microsoft.com/ink/2010/main" type="line" rotatedBoundingBox="11702,9801 13003,10853 12510,11463 11209,10410"/>
            </emma:interpretation>
          </emma:emma>
        </inkml:annotationXML>
        <inkml:traceGroup>
          <inkml:annotationXML>
            <emma:emma xmlns:emma="http://www.w3.org/2003/04/emma" version="1.0">
              <emma:interpretation id="{C143654C-AB7C-4DE3-9501-9AA120CA1AE7}" emma:medium="tactile" emma:mode="ink">
                <msink:context xmlns:msink="http://schemas.microsoft.com/ink/2010/main" type="inkWord" rotatedBoundingBox="11702,9801 13003,10853 12510,11463 11209,10410">
                  <msink:destinationLink direction="with" ref="{595FF22A-1A77-4F75-85D1-35D497F76270}"/>
                </msink:context>
              </emma:interpretation>
              <emma:one-of disjunction-type="recognition" id="oneOf0">
                <emma:interpretation id="interp0" emma:lang="en-US" emma:confidence="0">
                  <emma:literal>"P2</emma:literal>
                </emma:interpretation>
                <emma:interpretation id="interp1" emma:lang="en-US" emma:confidence="0">
                  <emma:literal>U P2</emma:literal>
                </emma:interpretation>
                <emma:interpretation id="interp2" emma:lang="en-US" emma:confidence="0">
                  <emma:literal>U Pa</emma:literal>
                </emma:interpretation>
                <emma:interpretation id="interp3" emma:lang="en-US" emma:confidence="0">
                  <emma:literal>"Pa</emma:literal>
                </emma:interpretation>
                <emma:interpretation id="interp4" emma:lang="en-US" emma:confidence="0">
                  <emma:literal>U R</emma:literal>
                </emma:interpretation>
              </emma:one-of>
            </emma:emma>
          </inkml:annotationXML>
          <inkml:trace contextRef="#ctx0" brushRef="#br0">8-5 10 0,'0'-2'97'0,"0"2"-61"16,0 0-4-16,0 0-4 15,0 0-7-15,0 0-7 16,0 0-4-16,0 0 1 16,0 0 2-16,0 0 28 15,0 0 21-15,0 0 5 16,0 0-25-16,0 0-18 16,0 0-16-16,0 0-5 15,0 0-3-15,0 0 0 16,0 0-3-16,0 0-2 0,0 0 2 15,0 0-2 1,0 0 3-16,0 8 2 0,0 5 0 16,0 5 2-16,0 6 1 15,-7 0-3-15,7 3 2 16,0-2-2-16,0-7 0 16,0-1 0-16,0-7 0 15,10-6 0-15,-5 0 0 16,-2-4-7-16,4 0 7 15,-7 0 7-15,3 0 4 16,-1 0 2-16,-2-14-13 16,0-5 0-16,0-1-8 15,0-5-5-15,0 4-5 0,0 2-16 16,0 6 8-16,0 5 20 16,0 2 6-16,-2 2 9 15,2 0 6-15,0 4 2 16,0-2-3-16,0 2-6 15,0 0 8-15,0 0 2 16,0 0-8-16,0 0-10 16,0 0-13-16,-3 2 3 15,3 14 10-15,0 6 5 16,0-3-2-16,0 3-1 16,0-18-2-16,0-1-48 15</inkml:trace>
          <inkml:trace contextRef="#ctx0" brushRef="#br0" timeOffset="14373.5057">494 263 666 0,'10'-4'69'0,"-10"4"-62"0,0 0 1 15,0 0 7-15,3 0-12 16,2 6-3-16,5 28 0 15,-2 23 13-15,-5 9-6 16,-3 13-3-16,0 0 2 16,0 3 0-16,0-6-3 15,-3-3-1-15,-12-9-1 16,12-9-1-16,3-14-1 16,0-41-40-16,0 0-143 15</inkml:trace>
          <inkml:trace contextRef="#ctx0" brushRef="#br0" timeOffset="14652.203">492 304 363 0,'20'-36'285'0,"13"22"-283"16,14 4-1-16,17 4 1 15,-2 4 5-15,-3 2-1 16,-8 0 4-16,-19 8 3 16,-8 16-13-16,-21 3 4 0,-3 2-4 15,-15 3 15-15,-42 2-5 16,-7-2-2-16,-11-2-7 16,-2-5-1-16,8-7-1 15,22-7-32-15,38-11-87 16,9 0-310-16</inkml:trace>
          <inkml:trace contextRef="#ctx0" brushRef="#br0" timeOffset="15023.4842">813 740 678 0,'0'0'66'0,"18"0"-64"15,20 0 1-15,9 0-3 16,10 0 1-16,-4 0 0 16,-4 6 0-16,-21 13-1 15,-10 3-6-15,-15 2-8 16,-3 2 14-16,-5 7 6 15,-39-2-6-15,-20 6 7 16,2-2-4-16,3-5 2 16,8-6 1-16,27-11-2 15,19-9 0-15,5-4-4 0,5 0-4 16,52 0 4-16,20 0 7 16,24-12-1-16,12-4-5 15,3 3-1-15,-78 7-37 16,-5 4-417-16</inkml:trace>
        </inkml:traceGroup>
      </inkml:traceGroup>
    </inkml:traceGroup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3:54.887"/>
    </inkml:context>
    <inkml:brush xml:id="br0">
      <inkml:brushProperty name="width" value="0.05833" units="cm"/>
      <inkml:brushProperty name="height" value="0.05833" units="cm"/>
      <inkml:brushProperty name="fitToCurve" value="1"/>
    </inkml:brush>
    <inkml:brush xml:id="br1">
      <inkml:brushProperty name="width" value="0.05833" units="cm"/>
      <inkml:brushProperty name="height" value="0.05833" units="cm"/>
    </inkml:brush>
  </inkml:definitions>
  <inkml:traceGroup>
    <inkml:annotationXML>
      <emma:emma xmlns:emma="http://www.w3.org/2003/04/emma" version="1.0">
        <emma:interpretation id="{56FCF87B-491E-4E7B-AD73-080BC1672294}" emma:medium="tactile" emma:mode="ink">
          <msink:context xmlns:msink="http://schemas.microsoft.com/ink/2010/main" type="inkDrawing" rotatedBoundingBox="7307,7640 23820,9349 22922,18023 6409,16314" semanticType="enclosure" shapeName="Other">
            <msink:destinationLink direction="with" ref="{098FD1C5-8731-4CB6-B867-0517EFE56EDB}"/>
            <msink:destinationLink direction="with" ref="{739DE644-C654-43E7-AD07-7026B16A09D1}"/>
            <msink:destinationLink direction="with" ref="{69F82793-3894-497F-96BC-7834CE8E38A7}"/>
            <msink:destinationLink direction="with" ref="{C4FBE909-86D5-4290-9E68-CCF935130163}"/>
          </msink:context>
        </emma:interpretation>
      </emma:emma>
    </inkml:annotationXML>
    <inkml:trace contextRef="#ctx0" brushRef="#br0">350 7599 68 0,'-20'10'7'0,"14"-4"-7"15,-4-3 0-15,8-3 0 16,2 0 7-16,0 0 82 16,0 0 6-16,0 0-9 15,0 0-26-15,0 0-16 16,0 0-24-16,0 0-6 15,0 0-3-15,-3 2-11 16,-3-2-5-16,0 0 5 16,6 0 2-16,-3 0 1 15,3 0 2-15,-3 0-3 0,3 0 9 16,0 0 4-16,0 0 2 16,0 0 20-16,0 0 19 15,0 0-7-15,0 0-16 16,0 0-8-16,0 0-5 15,0 0-9-15,0 0-5 16,0 0-6-16,0 0 4 16,0 0-4-16,0 0 1 15,0 0-1-15,0 0 0 16,0 0-1-16,0 0 1 16,18 0 0-16,5 0 2 15,10 0 1-15,3 0 0 16,-7 0-2-16,4 0 0 0,0 0-1 15,-4 0 0 1,7 0 1-16,0 0-1 16,0 0 1-16,-3-8-1 0,-4 3 0 15,-2-1 0-15,-3 0 0 16,-4 2 0-16,4 1 0 16,-6 0 1-16,0 2-1 15,2-6-1-15,-4 4 1 16,4 1 0-16,-2-3 0 15,3 5 0-15,-3 0 0 16,2-3 0-16,1 0 0 16,0-2 0-16,6-1-1 0,-1-1 1 15,-5 4 0 1,12-3 0-16,-9 4 1 0,9-1-2 16,-4 3 1-16,4-3 0 15,3 3 0-15,-3 0 0 16,-2-1 0-16,12-6 0 15,-2 0 0-15,-2-2-1 16,-3 1 1-16,2 1 0 16,-6-3 0-16,7 0 0 15,3 3 0-15,0-4 0 16,2-3-1-16,4 9 1 16,-1-7-2-16,4 5-1 0,-4 3 1 15,1-2 0 1,-7 6-2-16,-2-2-1 0,-3 2-2 15,-7 0 3-15,7-4 2 16,-1 4-1-16,4 0 2 16,-3-2 0-16,2 2-1 15,1 0 2-15,0 0 0 16,-1 0 0-16,1 0-1 16,-1 0 0-16,4 0-4 15,9 0-2-15,0 0-1 16,-5 0 2-16,8 0 3 15,0 0 1-15,-4 0 2 16,3 0 0-16,4 0 0 16,-3 0 0-16,2 2 0 15,-9 6 0-15,9-2 1 0,-2 2-1 16,3 0 0-16,-1-3 0 16,-5 0 0-16,-4-5 0 15,4 0 0-15,-7 0 0 16,7 0 1-16,-7 0-1 15,4 0 0-15,-1 0 2 16,1 0-1-16,2 0 0 16,7-2-1-16,-1-1 2 15,1 3-2-15,-4 0 1 16,-9 0-2-16,2 0 1 16,-17 0 0-16,4 0 0 15,-10 0 1-15,8-2-1 16,-2-1 1-16,6 0-1 0,4-1 1 15,0 3-1-15,-1 1 1 16,1-2 0-16,9-2 0 16,-4 4-1-16,-5-2 0 15,5 0 0-15,4-2 1 16,-7 2-2-16,1 0 2 16,3-2-2-16,-3 2 2 15,-4-1-1-15,1 0 0 16,-3 3 1-16,-5 0-1 15,5 0 0-15,3 0-1 16,-4 0 1-16,4 0 0 16,0 0-1-16,-1 0 2 0,8 0-1 15,-8 0 0 1,1 0-1-16,-10 0 1 0,4 0 0 16,-7 0 0-16,2 0 0 15,-2 0 0-15,12 0 0 16,-7 0 0-16,7 0 0 15,-2 0 0-15,-4 0 0 16,13 0 1-16,-3 0-1 16,2 0 0-16,-3 0 0 15,7 0 0-15,-6 0 0 16,-4 0 0-16,1 0 0 16,-6 0 0-16,-4 0 0 0,4 0 0 15,3 0 0 1,0 0 0-16,2 0 0 15,1 0 1-15,2 0-1 0,-2 0 2 16,2 0-2-16,-2 0 0 16,-4 0 0-16,1 0 0 15,-12 0 0-15,6 0 2 16,-7 3-3-16,-2 6 1 16,3-5 0-16,6 0 0 15,-4-2 0-15,7 0 0 16,3-2 1-16,3 0 0 15,2 0 0-15,7 4 1 16,-1-1 0-16,-3 7-1 16,2-5 2-16,-5-3-3 15,-8 4-1-15,-1-4 1 0,4 1 0 16,-1-3 1-16,4 3-1 16,-3-3 0-16,2 0 0 15,1 0 2-15,2 0-2 16,1 0 0-16,3 0 1 15,-4 0-1-15,-2 0 1 16,-3 0-1-16,-7 0 0 16,4 0-1-16,-3 0 1 15,-4 0 0-15,10 0 2 16,-3 0-2-16,-1 0 0 16,7 0-1-16,-4 0 1 15,1 0 0-15,3 0 1 16,-6 0-1-16,-7 0 0 0,7 0 0 15,0 0 0 1,-4 0 0-16,7 0 0 0,3 0 0 16,-4 0 1-16,4 0-1 15,2 0 0-15,10 0 0 16,3 0 1-16,-4 0-1 16,6 0 0-16,-2 0 1 15,2 0-1-15,-5 0 0 16,-6 0 0-16,-4 0 0 15,-3 0 0-15,-2 0 1 16,-3 0-1-16,-6 0 0 16,6 0 0-16,0 0 0 0,-7 0 0 15,7 0 0 1,-7-3 1-16,4 0-1 0,-3 1 0 16,6-4 0-16,-4 6 0 15,6 0 0-15,4-2 0 16,9 2 1-16,-6 0-1 15,-1-3 0-15,10 3 0 16,-10 0 1-16,-2 0-1 16,-1 0 0-16,-2 0 0 15,0 0-1-15,-7 0 1 16,7 0 0-16,-3 0 0 16,-4 0 1-16,1 0-1 15,6 0 0-15,-10 0 0 16,5 0 0-16,-8-2 0 15,3-1 0-15,2 0 0 0,-5 3 0 16,1-4 0-16,6 3 0 16,-7-1 0-16,13-4 0 15,-3 4 0-15,6-2 1 16,2 2-2-16,-2 2 1 16,5-2 0-16,4 2 0 15,-7 0 0-15,10 0 0 16,-4 0 0-16,7-4 0 15,0-1 0-15,-7-3 1 16,1 6-1-16,-10-7 0 16,-6 4 0-16,1-3 0 15,3 2 0-15,-13-2 0 0,11 4 0 16,-11-2 0-16,10 0 0 16,-7 6 0-16,7 0 0 15,6 0 0-15,-3 0-1 16,2 0 1-16,9 0 0 15,7 0 0-15,5 0 0 16,5 0 0-16,-2 0 0 16,0 0 0-16,9 0 0 15,-9 0 0-15,7 0 1 16,-7 0 0-16,-5 0-1 16,-1 0 0-16,1 0 0 15,-10 0 0-15,1 0 1 16,-4 0-1-16,4 0 1 0,-7 0 1 15,-2 0 1 1,0 0-2-16,-4 0 2 0,-6 0-2 16,2 0 1-16,2 0-1 15,-7 0 0-15,10 0 1 16,-3 0-2-16,5 0 0 16,4 0 0-16,-1 0 0 15,16 12 0-15,-4-4 0 16,7-4 0-16,11 2 0 15,-3 2 0-15,6-3 0 16,1-2 0-16,-1 0 0 16,-9 0 1-16,1-3-1 0,-7 0 0 15,-5 0 1 1,-10 0-1-16,10 0 0 0,-13 0 0 16,13 0 0-16,-10 0 0 15,7 0 2-15,-4 0 0 16,4 0 2-16,-4 0 4 15,1 0-2-15,-4 0-3 16,7 0-1-16,-7 0 0 16,7 0-2-16,3 0 0 15,-7 0 0-15,6 0 0 16,1 0 2-16,-12 0-2 16,2-3 0-16,-11 3 1 15,-10 0 0-15,-8 0-1 0,-12 0 2 16,-3 0-1-16,0 0 1 15,0 0-2-15,0 0-4 16,-5 0 3-16,-13 0-30 16,-6 0-112-16</inkml:trace>
    <inkml:trace contextRef="#ctx0" brushRef="#br1" timeOffset="43774.549">-853 5350 93 0,'33'-15'46'16,"-18"5"32"-16,-4 1-26 0,2-4 5 15,-5 1-8 1,7 1 0-16,-2-3-17 0,-5 0-9 16,10 4-12-16,0 1-5 15,2 1-4-15,1 4 1 16,15-4-3-16,0-3 2 15,0 3-2-15,2-6 0 16,4 0 3-16,-7-2-3 16,4 1 2-16,-6-1 6 15,-4 0-3-15,-1 2-5 16,-5 1 3-16,0 0 1 16,1-4-3-16,6 3-1 15,-4 1 0-15,5-2 0 16,-5-1 3-16,10-2-3 15,-6-2 2-15,-1 4 6 0,1-3-1 16,-4 3-2-16,5 1-1 16,-8 1-1-16,1-2-1 15,6 5 0-15,-4-1-2 16,7-3 0-16,-7 2 3 16,10-3-1-16,-3-3-2 15,-7 0 0-15,7-1 3 16,-6 0-1-16,3-1-2 15,-7-1 2-15,5 2-2 16,-5-2 0-16,1 1 2 16,-3-4 1-16,-1 1-3 15,8-1 0-15,-5-3 2 0,1 4 0 16,3-4 2-16,-1 6 2 16,-2-1 3-16,3-2 2 15,-3 7-4-15,-1-4 1 16,1 3-5-16,6-1-3 15,-4-1 4-15,7-4-2 16,0 0 4-16,-7 2-4 16,-5 1 0-16,7 3-1 15,-8 1 11-15,-9-1-2 16,7 3-7-16,-3-2-1 16,1-1-2-16,2 0 0 15,-7-2 3-15,6-1-3 16,1-3 0-16,3 2 2 0,4-1 4 15,-11 0 0-15,1 9-3 16,0-2 0-16,-7 0-2 16,7 2-1-16,3-1 1 15,0 2-1-15,0-5 0 16,3 3 2-16,-1-1-1 16,-2-3-1-16,3 0 0 15,-3 2 0-15,0 3 2 16,-3-5-1-16,-7 7 5 15,7-3 3-15,3 1 1 16,-2-2-4-16,-1-2-4 16,-4 1 0-16,7-1-1 0,-3 1 0 15,0-2 2 1,3 2-3-16,-4-3 1 0,4-2-1 16,6-2 0-16,-3 1 1 15,-3-3 0-15,-7 3 0 16,4-4 1-16,-2-2 3 15,-5 3 0-15,7-6 0 16,0 7-2-16,3-4-1 16,3-3-2-16,2 2 0 15,1 0 0-15,6-3 1 16,-4 3-1-16,-2 3 0 16,3 1 2-16,-6 4-2 15,-6 1 0-15,-4 4 0 16,4-1 0-16,0-5 0 15,-6 3 1-15,8-4 0 0,1 0 0 16,-3 2-1-16,1-1 0 16,-5 1 0-16,4-2 2 15,3 1 0-15,0 1-2 16,0-5 3-16,0 1-3 16,2 0 0-16,-2 0 0 15,3 1 0-15,-1-3 0 16,1-3 0-16,-3 5 1 15,3-2 0-15,-3 2-1 16,2 2 0-16,-2-2 0 16,6 3 2-16,0-5-2 15,-3 2 0-15,0 3 0 0,-1-3 0 16,1 1 2-16,-3-1-2 16,3-3 2-16,-3 1 0 15,0-5 1-15,-1 6-2 16,-1 1 0-16,-8 0 1 15,7 3-2-15,-9 1 1 16,9-4 0-16,-7 5 0 16,7 0-1-16,-2 1 0 15,-5 3 1-15,7-4-1 16,0 1 0-16,0-1 0 16,-1 1 0-16,4 0 0 15,0-3 2-15,0 0-2 16,9-3 0-16,-6 3 0 15,5-1 1-15,-5-1-1 16,0 3 0-16,6-5 0 0,-3-2 0 16,-1 4 0-16,7-6 0 15,-4 3 1-15,10-3-1 16,-3 2-1-16,-1-3 1 16,1 5 0-16,3-4 0 15,0-1 1-15,-3-1-2 16,5-2 1-16,-9 5 0 15,7-1 1-15,0 3-1 16,-10-4 0-16,10 3 0 16,-3 1 0-16,0-1 1 0,-1 2 0 15,4-2 0 1,0 1 1-16,-3-1-2 0,-4 1 2 16,6-1-2-16,1 1 2 15,-3-3-1-15,3 0 1 16,3-3-1-16,-8 0 0 15,8 0 1-15,-3 3-2 16,0 1 1-16,0 1-1 16,-3-3 1-16,-7-1-1 15,10 2 1-15,-10-8-1 16,4 8 0-16,-4-1 0 16,5 0 1-16,-5 3-1 15,7 4 0-15,0-3 1 16,-7 6-1-16,7 0 1 15,-9-2 0-15,-1 6 0 0,7-4 0 16,-3 3 0-16,6-4 0 16,-7-1 0-16,7 1-1 15,-10 3 0-15,8-1 1 16,-8-1-1-16,10 1 0 16,0 0 1-16,-4 1-1 15,7 0 1-15,-6-1-1 16,-1 2 0-16,-5 0 0 15,6 4 1-15,-7-1 0 16,5 2 0-16,-7-1 0 16,2 0-1-16,-2 3 1 15,-1-1-1-15,4 0 1 0,3 4-1 16,-3-4 0-16,-4 7 0 16,11-3 0-16,-8-2 0 15,3 1 1-15,7 3-1 16,1-3 0-16,4 4 0 15,1 1 1-15,-3 2-1 16,2-2 0-16,-12 4 2 16,10-2-2-16,-3 2 0 15,-7 2 0-15,13 0 0 16,5 0 1-16,4 0-1 16,-4 0 0-16,5 0 0 15,-8 0 0-15,0 0 0 16,-2 0 1-16,0 0-1 0,-4 0 2 15,4 0-2-15,0 0 1 16,-9 0-1-16,2 2 2 16,3-2-2-16,4 4 1 15,0 0 0-15,-4 0-1 16,1 0 0-16,-12 3 1 16,3-1-1-16,-6 0 0 15,2 2 0-15,-2-3 0 16,0 4 1-16,-3 1-1 15,2-3 0-15,4 5 0 16,3 1 0-16,-3 4 0 16,-1 0 1-16,10 5-1 0,-7 0 0 15,7-1 1 1,0 0-1-16,-6 1 0 0,6-4 0 16,-7 4 0-16,1-8 0 15,-6 3 0-15,-3-3 0 16,3 0 1-16,-6 2-1 15,3-3 0-15,-7 0 0 16,4 1 0-16,0-1 0 16,-4 4 0-16,2-2 0 15,-1 1 0-15,-1 3 1 16,4 3-1-16,3 0 0 16,3 4 1-16,-1 1-1 15,11 2 0-15,-5 0 0 0,7 4 0 16,-7-5 0-1,7 3 1-15,-9-5-1 0,6-2 0 16,-7 1 0-16,1-4 0 16,3 1 1-16,-3 2-1 15,-3 1 0-15,-1 3 0 16,4 0 1-16,3 1-1 16,-6-3 1-16,2 1-1 15,-2 3 0-15,9-1 0 16,-4 1 1-16,5-1-1 15,-5 1 0-15,4 1 1 16,-1-4-1-16,2 3 0 16,-3 2 1-16,8-1-1 15,0-1 0-15,3-1 0 0,-3-1 0 16,-1-1 1-16,-8-4-1 16,3 1 0-16,-7-3 0 15,-2 4 0-15,-3-4 0 16,5 2 0-16,5 2 0 15,-5-3 0-15,1 2 0 16,6 0 0-16,-7-3 1 16,1 0-1-16,6 1 0 15,-6 0 0-15,9-1 0 16,-7 7 0-16,4-5 0 16,-4 3 0-16,-5-1 0 15,9 1 1-15,-3 5-1 16,3-6 0-16,-1 7 0 0,4-5 0 15,3 0 0 1,-7-1 0-16,4-4 1 0,-3-3 0 16,-4 1-1-16,-2 0 0 15,6-4 0-15,-9 3 0 16,2-2 0-16,-2 3 0 16,6 0 0-16,-6 3 0 15,0 1 0-15,-1-1 0 16,1 5 0-16,2-7 1 15,5 3-1-15,-5-2 0 16,1 1 0-16,6 2 0 16,-6-1 1-16,9-1-1 0,-10 4 0 15,-2 4 0 1,2-3 0-16,8 4 0 0,-8 3 0 16,10 5 1-16,-10 1-1 15,11-1 0-15,-11-4 1 16,3 2 0-16,-1-5-1 15,-4 0 0-15,-3-2 0 16,-1-1 0-16,4 8 0 16,0 0 1-16,2-1-1 15,1 4 1-15,6 0-1 16,-7 0 0-16,8-1 0 16,-8-3 0-16,1 1 0 15,-1-4 0-15,5 4 0 16,-5 0 2-16,-2-1-2 15,9 2 0-15,-7 2 0 0,-2-1 0 16,12 3 0-16,-9-1 0 16,2 2 0-16,4-5 0 15,-4 2 1-15,5-1-1 16,-5-4 0-16,10 5 0 16,2 0 1-16,10-5-1 15,-3 2 0-15,5-1 0 16,-3-2 0-16,10 0 0 15,-3 1 0-15,2-5 0 16,-12 5 0-16,-2-5 0 16,-12-2 0-16,-4 1 0 15,-8-6 0-15,-3-4 0 0,0 0 0 16,0 2 0-16,-4-5 0 16,17 6 1-16,-5-2-1 15,4 1 1-15,6-2 0 16,5 2-1-16,1 4 0 15,2-1 1-15,7 1-1 16,-6 1 1-16,-4-3 0 16,-2-1-1-16,-10 3 1 15,5-8 0-15,-8 9-1 16,1-5 0-16,3-1 1 16,-3 3-1-16,2-5 0 15,4-1 0-15,-7 1 1 0,11 2-1 16,-6 2 0-1,3-2 0-15,5 0 1 0,-10-3-1 16,4-1 0-16,-4 2 0 16,7 0 0-16,-6 1 0 15</inkml:trace>
    <inkml:trace contextRef="#ctx0" brushRef="#br0" timeOffset="99198.3331">8704-274 53 0,'6'14'79'0,"3"5"-68"16,-6 3 0-16,-3 1 6 15,6 4 1-15,0-1-7 16,0 4-1-16,0-3 11 15,3 0-11-15,-6-3 1 16,0 0-8-16,-3-3 1 16,0 3-1-16,0-3-3 15,0 3 0-15,0 4 0 0,0-2-3 16,0 4-18-16,0-3-10 16,0 1 13-16,0-1 14 15,0-3 4-15,0-3 0 16,0 1 7-16,2-3 1 15,11 2 2-15,-10-2-3 16,9-3-7-16,-4 4 4 16,-8-3-4-16,3 2 3 15,0 5 1-15,-3 5-4 16,0 5 0-16,0-3-4 16,0 7-31-16,0-6-79 15,0 0 60-15,0-5 54 0,0-7 0 16,0 2 0-16,9-3 0 15,-3-3 0-15,4 0 0 16,-8 0 3-16,-2 0 1 16,0 3 14-16,0 2 11 15,0 3 7-15,0 4-29 16,0 0 7-16,0-1 1 16,0-3-1-16,0 3 14 15,0-6-14-15,0 0 31 16,0 1-24-16,0 0-7 15,0 1 6-15,0 4 0 16,0-1-10-16,0 2-7 16,0-1-3-16,0-1 0 0,0 1 0 15,0-3 0-15,0-3 0 16,0 3 0-16,0-2 3 16,0 3-3-16,0-6 0 15,0 1 0-15,0 1 0 16,0-3 0-16,6 5-3 15,-1-3 0-15,5 1 3 16,-7 2 0-16,0-2 0 16,-1 1 0-16,5-2 3 15,-4 2-3-15,0 0 0 16,-3-1 0-16,0 3-6 16,0-2-18-16,0-4-41 0,0 1 9 15,0-17-33-15,0 2 14 16</inkml:trace>
    <inkml:trace contextRef="#ctx0" brushRef="#br0" timeOffset="100831.5144">8897 2159 21 0,'18'36'36'0,"-3"-23"7"16,-9 5 25-16,9-1-44 16,-10-2-16-16,5 4 6 15,-4 0 20-15,-1 2-13 0,2-2-1 16,-4 3 10-16,-1-6-3 16,-2-1-14-16,0 3 6 15,3-8-16-15,-3 0 3 16,3 4-2-16,-3 3-4 15,7-2 18-15,-4 8-12 16,-1 5 18-16,-2 1-12 16,0 1-7-16,0-5 18 15,0-2-15-15,0-3-5 16,0-2-3-16,0 5 0 16,0-5 3-16,0 0 0 15,0 2-3-15,0-4 2 0,0-3 1 16,0 1-1-16,0-3 1 15,0-1-1-15,0 1-2 16,0 6 0-16,0-2 0 16,0 1 0-16,0 2 0 15,0 2 0-15,0 4 3 16,0 2-3-16,0 6 0 16,0 1 3-16,0 1 20 15,0 1 1-15,0-3-20 16,0 1-4-16,0-5 3 15,0 3-3-15,0-11 2 16,0-1 1-16,0 0-1 16,0-3-2-16,0-1 0 0,0 2 0 15,3 0 0 1,0-3 2-16,0 1 9 0,-3-5-5 16,0 0-1-16,0 7 3 15,0-5-6-15,0 5 5 16,0 7-7-16,0 6 1 15,0 5-1-15,0 5 17 16,0-3 5-16,7 0-18 16,-5 0-3-16,1-3-1 15,3-3 2-15,6-2-2 16,-9 1 2-16,9-1-2 16,-9 2 0-16,0-1 0 0,-3-1 0 15,0 1 1-15,0-3-2 16,0 3 1-16,0-7-2 15,0 2-6-15,0 1 1 16,0 1 5-16,0 3 0 16,0-7 4-16,0-7-4 15,0 1 4-15,0-6-6 16,0-1 6-16,0 3-2 16,0 4 0-16,0 4-4 15,0 2 4-15,0 10 0 16,0-2-2-16,0 2 0 15,0-4 2-15,2 1 0 16,8-5-7-16,-4 1 1 16,-1-5-14-16,7-2 3 15,-6-3 13-15,4 2 1 0,-5-1 3 16,-2 4-2-16,0-2 4 16,4 6-2-16,-5 0 3 15,1 9-3-15,3-3 0 16,3-2 0-16,-3-2 0 15,-1-3-3-15,5 0 3 16,-7 0 5-16,-1 1-3 16,-2-8 2-16,0 5 0 15,0 0 9-15,0-1-4 16,0 3-6-16,0 4-1 16,3 3 6-16,4 4-8 15,-4 2 2-15,0 1 0 0,-1-3-1 16,11-1-1-16,-8-2 0 15,1 3 0-15,6-1 0 16,-9 4 0-16,2-4 0 16,2 2 2-16,-4-1-4 15,0-6 6-15,0-3-6 16,6 4 2-16,-3-5 0 16,-1 0-2-16,5-3 2 15,-5 0-1-15,-2-3 1 16,10-1 1-16,-11 1-1 15,11 8 0-15,-5 2-7 16,-5 5-1-16,9 4 8 16,-9 0 0-16,-3-7 0 0,0-1-8 15,0-4 8-15,0 4-2 16,5-2 4-16,2-2-4 16,-1 0 2-16,9-4-2 15,-7-1 2-15,7 1 0 16,1-1 0-16,-11 0 2 15,-2 4-2-15,0-2 4 16,-3 1 2-16,0 5-6 16,0-4-3-16,0-1-2 15,-3 0-5-15,-5-2 3 16,-8 1 7-16,14-4-4 16,-11 0-18-16,10-1 19 0,3 2 3 15,0 1-4-15,0 4-11 16,0 1 15-16,0 6-30 15,0 3-50-15,0-3 50 16,0 5-46-16,0 2-13 16,0 1 26-16,0-4 24 15,0-2-7-15,0-4-41 16,0-9 81-16,0-1 6 16,0-7 0-16,0 0 13 15,0-2 5-15,0-3-10 16,0 8-8-16,0-16-26 15</inkml:trace>
    <inkml:trace contextRef="#ctx0" brushRef="#br1" timeOffset="43775.0496">11725 4568 904 3656,'30'18'0'16,"9"6"0"-16,-3-5 1 16,2 3-1-16,-12-10 0 15,5 2 0-15,-8 2 0 16,1-5 0-16,0 3-1 15,-3 4 1-15,3 0 0 16,-1 5 1-16,10-2-1 16,-10-6 0-16,8 0 0 0,-8-6 0 15,-2 1 0 1,2-2 0-16,5 4 0 0,-2-4 0 16,4 2 0-16,-3 5 0 15,6-5 0-15,-10 3 0 16,10-3 0-16,-7 4 0 15,10-2 0-15,-3 0 0 16,-7 2 0-16,10-1 0 16,-3 1 0-16,-9 2 0 15,2-4 0-15,4 5 0 16,-9-4 0-16,0-2 0 16,-1 3 0-16,1-5 0 15,0 3 0-15,9-5 0 0,-9 4 0 16,5-2 0-1,4-1 0-15,3 4 0 0,-1 2 0 16,1 2 0-16,3 3 0 16,2-3 0-16,-12-3 0 15,2 0 0-15,-5-2 0 16,1 1 0-16,3-1 0 16,-3 1-1-16,2 1 2 15,4-2-1-15,3 2 0 16,-6-5 0-16,6 2-1 15,-10 5 1-15,10-2 1 16,-9 0-1-16,-1 1 0 16,-2-4 0-16,-3-1 0 15,-3 1-1-15,3-2 1 0,2-1 0 16,7 0 1-16,3-1-1 16,9 0 1-16,5 3-1 15,7 1-1-15,5-1 1 16,-2 4 0-16,5 1 0 15,-5 2 1-15,2 2-1 16,-6 1 0-16,1 0 0 16,-12-3 0-16,-1-5 0 15,-12-1 0-15,5-2 0 16,-13-2 0-16,5-2 0 16,0 2 0-16,8 0 0 15,-5-4 0-15,7 4 0 0,3-4 0 16,2 3 0-16,1 1 0 15,2-1 0 1,-2 3 0-16,-1-3 0 0,-2 1 0 16,0 2 0-16,0-2 0 15,5 4 0-15,1 1 0 16,11-4 0-16,4 4 0 16,-1 1 0-16,-2 0 0 15,-4-1 0-15,1 0 0 16,2-3 0-16,4-3 0 15,-7 3 0-15,13 0 0 16,-1 0 0-16,-3 3 0 16,1 0 0-16,-7-6 0 0,-11-2 0 15,-7 2 0 1,-8-3 0-16,-9-2 0 0,-6 0 0 16,-7 0 0-16,5 0 0 15,-7 0 0-15,-3 4 0 16,3-4 0-16,-3 0-1 15,0 0 1-15,0 0 0 16,0 0-2-16,-3 0-9 16,-15 0-12-16,-5 0-75 15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5:39.61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9F82793-3894-497F-96BC-7834CE8E38A7}" emma:medium="tactile" emma:mode="ink">
          <msink:context xmlns:msink="http://schemas.microsoft.com/ink/2010/main" type="inkDrawing" rotatedBoundingBox="11003,16904 11160,17525 11121,17535 10965,16914" semanticType="callout" shapeName="Other">
            <msink:sourceLink direction="with" ref="{56FCF87B-491E-4E7B-AD73-080BC1672294}"/>
            <msink:sourceLink direction="with" ref="{13865CD2-6C69-49D1-A54C-825C2E5538F6}"/>
          </msink:context>
        </emma:interpretation>
      </emma:emma>
    </inkml:annotationXML>
    <inkml:trace contextRef="#ctx0" brushRef="#br0">5 0 727 0,'-5'8'44'16,"5"-8"-35"-16,0 0-1 0,0 0 2 16,0 0-4-16,0 0 1 15,0 0 0-15,0 3-5 16,0-3-1-16,0 12 0 15,0 11-1-15,8 13 3 16,19 11 1-16,-6 8 1 16,3 4 1-16,-7-2-2 15,1-1-1-15,-2-3-2 16,-11 1 0-16,-2-6 0 16,0-6 0-16,-3-13-1 15,0-7 1-15,6-8 0 16,-6-9-1-16,3-5-3 0,0 0-22 15,-3 0-57 1,0-8-469-16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5:40.08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4FBE909-86D5-4290-9E68-CCF935130163}" emma:medium="tactile" emma:mode="ink">
          <msink:context xmlns:msink="http://schemas.microsoft.com/ink/2010/main" type="inkDrawing" rotatedBoundingBox="11432,18399 11590,16950 11647,16956 11489,18406" semanticType="callout" shapeName="Other">
            <msink:sourceLink direction="with" ref="{56FCF87B-491E-4E7B-AD73-080BC1672294}"/>
            <msink:sourceLink direction="with" ref="{13865CD2-6C69-49D1-A54C-825C2E5538F6}"/>
          </msink:context>
        </emma:interpretation>
      </emma:emma>
    </inkml:annotationXML>
    <inkml:trace contextRef="#ctx0" brushRef="#br0">141 0 582 0,'0'23'41'15,"0"-4"-28"-15,0 11 34 16,0 4-9-16,0 16-13 16,0 3-2-16,0 11-4 15,0 9-2-15,0 4-6 0,0 23 0 16,-15 6-4-16,1 8-1 15,-13 4 0-15,6-4-4 16,-2-11-1-16,5-7 0 16,3-13-1-16,9-19 0 15,6-16 1-15,0-8-1 16,0-16 0-16,0-10-1 16,0-9-2-16,0-5-19 15,6 0-49-15,3-13-253 16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5:43.71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FCA4919-6AAC-4D62-894A-EF8A765CDE56}" emma:medium="tactile" emma:mode="ink">
          <msink:context xmlns:msink="http://schemas.microsoft.com/ink/2010/main" type="writingRegion" rotatedBoundingBox="16727,16950 21717,15856 22006,17173 17016,18267"/>
        </emma:interpretation>
      </emma:emma>
    </inkml:annotationXML>
    <inkml:traceGroup>
      <inkml:annotationXML>
        <emma:emma xmlns:emma="http://www.w3.org/2003/04/emma" version="1.0">
          <emma:interpretation id="{62DF1370-5EA0-47AF-9710-9A89B84D2701}" emma:medium="tactile" emma:mode="ink">
            <msink:context xmlns:msink="http://schemas.microsoft.com/ink/2010/main" type="paragraph" rotatedBoundingBox="16727,16950 21717,15856 22006,17173 17016,182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67509D-872E-4FEF-B03C-D7009D2E726C}" emma:medium="tactile" emma:mode="ink">
              <msink:context xmlns:msink="http://schemas.microsoft.com/ink/2010/main" type="line" rotatedBoundingBox="16727,16950 21717,15856 22006,17173 17016,18267"/>
            </emma:interpretation>
          </emma:emma>
        </inkml:annotationXML>
        <inkml:traceGroup>
          <inkml:annotationXML>
            <emma:emma xmlns:emma="http://www.w3.org/2003/04/emma" version="1.0">
              <emma:interpretation id="{CCCF1258-7594-4486-B55D-E43636FE68F8}" emma:medium="tactile" emma:mode="ink">
                <msink:context xmlns:msink="http://schemas.microsoft.com/ink/2010/main" type="inkWord" rotatedBoundingBox="16727,16950 17631,16752 17874,17863 16971,18062"/>
              </emma:interpretation>
              <emma:one-of disjunction-type="recognition" id="oneOf0">
                <emma:interpretation id="interp0" emma:lang="en-US" emma:confidence="0">
                  <emma:literal>13</emma:literal>
                </emma:interpretation>
                <emma:interpretation id="interp1" emma:lang="en-US" emma:confidence="0">
                  <emma:literal>(3</emma:literal>
                </emma:interpretation>
                <emma:interpretation id="interp2" emma:lang="en-US" emma:confidence="0">
                  <emma:literal>/3</emma:literal>
                </emma:interpretation>
                <emma:interpretation id="interp3" emma:lang="en-US" emma:confidence="0">
                  <emma:literal>B</emma:literal>
                </emma:interpretation>
                <emma:interpretation id="interp4" emma:lang="en-US" emma:confidence="0">
                  <emma:literal>[3</emma:literal>
                </emma:interpretation>
              </emma:one-of>
            </emma:emma>
          </inkml:annotationXML>
          <inkml:trace contextRef="#ctx0" brushRef="#br0">15 60 613 0,'-15'-4'122'0,"15"-2"-96"15,0-2-16-15,0-3-8 16,30 0 0-16,-4 3-2 16,10-3 4-16,0 11-2 15,-3 0 0-15,-4 0 3 16,4 0-5-16,-12 11 1 15,-6 10 0-15,-12 12 1 16,-3-1-2-16,0 10 0 16,0-1 1-16,-21 7 2 15,-12-3-3-15,10-8 0 0,2-12-1 16,6-9 1-16,9-10-2 16,6-6 2-16,0 0-3 15,0 0 1-15,8 2 2 16,28-2 2-16,6 0 1 15,6 0 0-15,-4 0-3 16,-5 6 1-16,-6 3 0 16,-15 5-1-16,-13 2-1 15,-5 4 1-15,0 3 2 16,0 1 6-16,-33 11 1 0,-6-3-2 16,-5 3-5-1,-7-6-2-15,2-6-2 0,21-23-16 16,10 0-92-16</inkml:trace>
          <inkml:trace contextRef="#ctx0" brushRef="#br0" timeOffset="-580.9374">-232-384 660 0,'-20'0'69'16,"5"10"-56"-16,-3 28-9 15,0 19 21-15,7 10-4 16,-4 11-5-16,2 12-8 16,5 4 4-16,-7 10-8 15,0-2-2-15,6 8 1 16,-9-6-2-16,3-8-1 16,10-16 1-16,-5-16 0 15,7-18-1-15,3-14 0 16,0-13 0-16,0-9 0 15,0-10 0-15,0 5-7 16,0-5-21-16,0 0-51 16,0-13-241-16</inkml:trace>
        </inkml:traceGroup>
        <inkml:traceGroup>
          <inkml:annotationXML>
            <emma:emma xmlns:emma="http://www.w3.org/2003/04/emma" version="1.0">
              <emma:interpretation id="{801D611D-5814-423A-B56B-8FCA03F8CD23}" emma:medium="tactile" emma:mode="ink">
                <msink:context xmlns:msink="http://schemas.microsoft.com/ink/2010/main" type="inkWord" rotatedBoundingBox="19786,16347 21731,15920 22006,17173 20060,17599"/>
              </emma:interpretation>
              <emma:one-of disjunction-type="recognition" id="oneOf1">
                <emma:interpretation id="interp5" emma:lang="en-US" emma:confidence="0">
                  <emma:literal>High</emma:literal>
                </emma:interpretation>
                <emma:interpretation id="interp6" emma:lang="en-US" emma:confidence="0">
                  <emma:literal>high</emma:literal>
                </emma:interpretation>
                <emma:interpretation id="interp7" emma:lang="en-US" emma:confidence="0">
                  <emma:literal>Itigh</emma:literal>
                </emma:interpretation>
                <emma:interpretation id="interp8" emma:lang="en-US" emma:confidence="0">
                  <emma:literal>thigh</emma:literal>
                </emma:interpretation>
                <emma:interpretation id="interp9" emma:lang="en-US" emma:confidence="0">
                  <emma:literal>Hiyh</emma:literal>
                </emma:interpretation>
              </emma:one-of>
            </emma:emma>
          </inkml:annotationXML>
          <inkml:trace contextRef="#ctx0" brushRef="#br0" timeOffset="43250.7195">2463-715 479 0,'-9'-5'155'0,"9"2"-86"15,0 0-29-15,0 0-6 16,0 1-12-16,0 2-10 16,0 0-5-16,0 0 0 15,0 0-4-15,0 0-2 16,0 0 1-16,0 0-2 15,0 0 1-15,0 0-1 16,0 0 1-16,0 0-1 16,0 0 1-16,0 0-1 15,0 0 1-15,0 0-1 16,0 0-1-16,0 0 1 16,0 0-2-16,0 0 1 0,0 0-1 15,0 0 0-15,0 16 2 16,0 10 0-16,0 10 2 15,0 4-2-15,6 7 0 16,9-1 0-16,-10 0 0 16,8 5 1-16,-8-9-1 15,5 1 0-15,-4-8 1 16,-6-6-1-16,2-5 0 16,8-10 0-16,-7-1 0 15,-1-8 0-15,-2-5-22 16,6 0-25-16,-6 0-152 15</inkml:trace>
          <inkml:trace contextRef="#ctx0" brushRef="#br0" timeOffset="43747.083">2498-444 556 0,'-5'-8'53'0,"5"4"-46"16,8-1-7-16,40-3 32 15,12 3-2-15,17-6-13 16,-3 5-10-16,3-2-7 16,-53 4-39-16,-6 0-341 15</inkml:trace>
          <inkml:trace contextRef="#ctx0" brushRef="#br0" timeOffset="43549.444">2757-969 255 0,'3'-8'398'15,"-3"8"-362"-15,0 0-35 16,3 25-1-16,0 19 46 0,-1 10-21 16,8 10-15-1,-7 6-1-15,2-3-1 0,2 2-4 16,-1-13-4-16,-6-2 0 15,3-3 3-15,-3-13-3 16,0-10-8-16,0-28-53 16,-3 0-126-16</inkml:trace>
          <inkml:trace contextRef="#ctx0" brushRef="#br0" timeOffset="43965.2368">3084-613 415 0,'0'-4'196'16,"0"4"-159"-16,0 0-12 0,0 0 13 15,18 0-4-15,-7 0-15 16,4 25-3-16,0 9-4 16,0 2-6-16,-6 1-2 15,3-2-1-15,-6 2-3 16,-4-8-6-16,-2-23-40 16,0-6-211-16</inkml:trace>
          <inkml:trace contextRef="#ctx0" brushRef="#br0" timeOffset="44152.8969">3081-843 742 0,'-20'-31'50'15,"20"31"-44"-15,0 0-6 16,0 0-25-16,0 4-47 15,5 6-110-15</inkml:trace>
          <inkml:trace contextRef="#ctx0" brushRef="#br0" timeOffset="44758.7982">3595-743 561 0,'0'-7'117'16,"0"7"-61"-16,0 0-25 16,0 0-30-16,-27 14 1 15,1 21-1-15,5 2 0 16,3 2-1-16,6 2 0 15,9-1-1-15,3-3 1 16,0-7-3-16,5-9 3 0,26-9 0 16,7-12 1-16,1 0-1 15,2 0-1-15,1-14-9 16,-7-13 2-16,-7-5 2 16,-14-3 6-16,-5-5 0 15,-9-2 6-15,0 12 0 16,0 9 12-16,0 7 2 15,0 14-1-15,0 0-3 16,0 0-9-16,0 0-7 16,0 24-5-16,0 22 5 15,0 9 3-15,0 16-1 16,0-1 1-16,0 12 0 0,6-2-3 16,6-2 1-16,-9-7 0 15,-3-7-1-15,0-9 1 16,-6-4 0-16,-27-12 2 15,-5-10-3-15,2-12 3 16,-3-7-3-16,-2-7 1 16,2-3-1-16,1 0-2 15,2-27 1-15,6-13-1 16,19-8 2-16,4 0-4 16,7-1 2-16,0 2 0 15,45-1-4-15,5 2-5 16,19-5-8-16,-43 38-42 15,4-6-325-15</inkml:trace>
          <inkml:trace contextRef="#ctx0" brushRef="#br0" timeOffset="45284.1706">4023-1054 607 0,'0'-16'83'0,"0"12"-33"15,0 4-6-15,0 0-19 0,0 0-11 16,0 0-7-16,0 0-7 15,0 30 1-15,0 21-1 16,0 13 10-16,0 8-4 16,5 1-5-16,-5-7 0 15,0-7 0-15,0-11 0 16,0-12-1-16,0-19 0 16,0-5-1-16,0-10-1 15,10-2-2-15,8 0 4 16,2-14 0-16,16-20 0 15,0-10 0-15,-4-9 0 16,1 11 0-16,0 6 0 0,-15 11 1 16,-7 14-1-16,-4 5 0 15,-5 6 1-15,1 0-2 16,3 0 0-16,6 25 1 16,3 7 2-16,-4 2 2 15,4 0-2-15,3-3-1 16,0-12 0-16,0 2-1 15,3-13 0-15,12-8-1 16,-25 0-18-16,7 0-94 16</inkml:trace>
        </inkml:traceGroup>
      </inkml:traceGroup>
    </inkml:traceGroup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5:53.79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2F4363F-C34F-44CF-BDB6-6625EF18A4DD}" emma:medium="tactile" emma:mode="ink">
          <msink:context xmlns:msink="http://schemas.microsoft.com/ink/2010/main" type="writingRegion" rotatedBoundingBox="3107,10391 6925,9910 7155,11740 3338,12221">
            <msink:destinationLink direction="with" ref="{CE370261-45C0-412B-96A4-9C2603F3A49B}"/>
          </msink:context>
        </emma:interpretation>
      </emma:emma>
    </inkml:annotationXML>
    <inkml:traceGroup>
      <inkml:annotationXML>
        <emma:emma xmlns:emma="http://www.w3.org/2003/04/emma" version="1.0">
          <emma:interpretation id="{CEB675FE-BA03-4723-9AA7-E845706D0FEB}" emma:medium="tactile" emma:mode="ink">
            <msink:context xmlns:msink="http://schemas.microsoft.com/ink/2010/main" type="paragraph" rotatedBoundingBox="3107,10391 6925,9910 7155,11740 3338,122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9AFD2F-BA88-4C81-A3D4-5B2D2EEE6F4C}" emma:medium="tactile" emma:mode="ink">
              <msink:context xmlns:msink="http://schemas.microsoft.com/ink/2010/main" type="line" rotatedBoundingBox="3107,10391 6925,9910 7155,11740 3338,12221"/>
            </emma:interpretation>
          </emma:emma>
        </inkml:annotationXML>
        <inkml:traceGroup>
          <inkml:annotationXML>
            <emma:emma xmlns:emma="http://www.w3.org/2003/04/emma" version="1.0">
              <emma:interpretation id="{BDDE28CA-7EDF-4952-9F35-C640630D3C9A}" emma:medium="tactile" emma:mode="ink">
                <msink:context xmlns:msink="http://schemas.microsoft.com/ink/2010/main" type="inkWord" rotatedBoundingBox="3107,10391 6925,9910 7155,11740 3338,12221">
                  <msink:destinationLink direction="with" ref="{C451A581-A242-48E3-BBCC-DA37D6051751}"/>
                </msink:context>
              </emma:interpretation>
              <emma:one-of disjunction-type="recognition" id="oneOf0">
                <emma:interpretation id="interp0" emma:lang="en-US" emma:confidence="0">
                  <emma:literal>yen)</emma:literal>
                </emma:interpretation>
                <emma:interpretation id="interp1" emma:lang="en-US" emma:confidence="0">
                  <emma:literal>y: (2)</emma:literal>
                </emma:interpretation>
                <emma:interpretation id="interp2" emma:lang="en-US" emma:confidence="0">
                  <emma:literal>y: (3)</emma:literal>
                </emma:interpretation>
                <emma:interpretation id="interp3" emma:lang="en-US" emma:confidence="0">
                  <emma:literal>yarn)</emma:literal>
                </emma:interpretation>
                <emma:interpretation id="interp4" emma:lang="en-US" emma:confidence="0">
                  <emma:literal>y: (N)</emma:literal>
                </emma:interpretation>
              </emma:one-of>
            </emma:emma>
          </inkml:annotationXML>
          <inkml:trace contextRef="#ctx0" brushRef="#br0">-764 60 330 0,'41'9'123'0,"26"-9"-15"16,0-4-58-16,10-11-23 15,1 6-12-15,-4 9-15 0,-56 0-11 16,-9 0-237-16</inkml:trace>
          <inkml:trace contextRef="#ctx0" brushRef="#br0" timeOffset="-159.6173">-800-317 228 0,'0'3'228'0,"0"-3"-191"16,3 0-1-16,36 0 31 0,9 0-40 15,-1 0 6 1,4-3-18-16,-7-5-8 0,-6 5-2 15,-7 3-5-15,-13 0-12 16,-18 0-138-16,0 0-268 16</inkml:trace>
          <inkml:trace contextRef="#ctx0" brushRef="#br0" timeOffset="-570.9698">-1756-383 506 0,'-15'-30'36'0,"6"12"47"15,0-1-15-15,6 3-31 16,0 0 1-16,3 4-10 16,0 5-6-16,0 1-10 15,0 6 0-15,0 0-5 16,-2 0-7-16,2 0-1 16,0 29-2-16,0 18 3 0,0 8 2 15,0 4-2-15,8-5 1 16,13-12 0-16,6-8-1 15,-1-17 0 1,7-9-1-16,9-8 1 0,-1 0 0 16,13-2-1-16,-10-31-3 15,4-8-1-15,-15-11 2 16,-12-7 0-16,-16-7 1 16,-5-1-1-16,0 3-4 15,-5 14 0-15,-13 19 7 16,6 18 1-16,6 10 5 15,6 3-1-15,0 0-5 16,0 22-6-16,0 28 4 0,0 22 2 16,8 20 2-1,10 11 0-15,3 14 2 0,-3 4 1 16,2 14-1-16,-2 2-1 16,-8 3 0-16,-10-6-2 15,0-11 0-15,0-6 0 16,-33-13-1-16,-18-12 2 15,-1-20-2-15,1-21 1 16,7-25 0-16,5-22 0 16,9-4 1-16,3-30-2 15,10-40-1-15,7-20 1 16,10-10 0-16,0 4 0 16,36 11 1-16,15 11-1 15,5 12 0-15,12-1-7 0,6 8-18 16,-50 41-28-16,6 4-196 15</inkml:trace>
          <inkml:trace contextRef="#ctx0" brushRef="#br0" timeOffset="-2543.3587">1010-801 556 0,'-18'-23'88'0,"10"9"-17"15,-2 6-30-15,4 2-11 16,-3 4-4-16,6 2-6 16,-5 0-20-16,-23 40 1 0,5 24-1 15,-7 22 8-15,7 10-3 16,8 6-4-16,8 2 1 16,10-8 0-16,0-8-2 15,13-14 0-15,31-12-1 16,10-7 0-16,8-16 1 15,9-12 0-15,4-17-19 16,-52-10-57-16,-2-4-542 16</inkml:trace>
          <inkml:trace contextRef="#ctx0" brushRef="#br0" timeOffset="-1904.9132">1274-507 387 0,'0'-24'157'0,"0"18"-145"15,9 5 18-15,9 1 0 16,-16 0-30-16,5 0-11 16,-7 1 11-16,0 16 2 15,0-1 10-15,0 1-6 16,-15-8-4-16,-6-1-2 15,-2-8-4-15,5 0 4 16,6 0 4-16,3-10-4 16,9-19-2-16,0-4 2 15,0 4 13-15,0 8 0 0,11 4 12 16,7 5-12-16,-3 6-3 16,6 6-10-16,-6 0 0 15,6 0-1-15,-3 16 1 16,-3 24 0-16,-10 8 0 15,-5 5 7-15,0 10-3 16,0-5-1-16,-30-3 0 16,1-3-3-16,-1-9 3 15,9-20-3-15,3-9-1 16,18-11 0-16,0-3-2 16,0 0-20-16,18-13 23 15,21-22 0-15,-1-8 3 0,11-11 0 16,-5-2-1-16,-3 1 1 15,-8 4-1-15,-7 13 11 16,-8 17 14-16,-3 9-4 16,-12 12-6-16,-3 0 3 15,0 0-11-15,0 14-9 16,0 29 0-16,-18 18 2 16,-2 6 0-16,2 3-1 15,0 0 0-15,18-9-1 16,0-5 0-16,0-10 0 15,18-15 0-15,23-8-1 16,16-22 0-16,17-1-14 16,-44 0-36-16,-4-18-240 0</inkml:trace>
          <inkml:trace contextRef="#ctx0" brushRef="#br0" timeOffset="-1623.687">1663-892 668 0,'-26'-19'103'0,"26"19"-84"16,8 4-17-16,49 35 3 16,14 25 20-16,9 17-10 0,-3 15-5 15,-5 22 1 1,-31 19-6-16,-26 25-3 0,-15 25-1 15,-44 3 0-15,-40 3 0 16,-16-19 0-16,-19-19-2 16,-14-22-1-16,73-111-57 15,6-17-373-15</inkml:trace>
        </inkml:traceGroup>
      </inkml:traceGroup>
    </inkml:traceGroup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5:07.672"/>
    </inkml:context>
    <inkml:brush xml:id="br0">
      <inkml:brushProperty name="width" value="0.05833" units="cm"/>
      <inkml:brushProperty name="height" value="0.05833" units="cm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2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8011DC8-301A-488A-B57F-5AC7582FF995}" emma:medium="tactile" emma:mode="ink">
          <msink:context xmlns:msink="http://schemas.microsoft.com/ink/2010/main" type="writingRegion" rotatedBoundingBox="13205,8042 16134,7716 16194,8259 13265,8584"/>
        </emma:interpretation>
      </emma:emma>
    </inkml:annotationXML>
    <inkml:traceGroup>
      <inkml:annotationXML>
        <emma:emma xmlns:emma="http://www.w3.org/2003/04/emma" version="1.0">
          <emma:interpretation id="{FA97539F-8967-4ADB-8FCF-7529A198C47E}" emma:medium="tactile" emma:mode="ink">
            <msink:context xmlns:msink="http://schemas.microsoft.com/ink/2010/main" type="paragraph" rotatedBoundingBox="13205,8042 16134,7716 16194,8259 13265,85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AC9A38-F9B8-4320-8D11-6DFDBE2E5483}" emma:medium="tactile" emma:mode="ink">
              <msink:context xmlns:msink="http://schemas.microsoft.com/ink/2010/main" type="line" rotatedBoundingBox="13205,8042 16134,7716 16194,8259 13265,8584"/>
            </emma:interpretation>
          </emma:emma>
        </inkml:annotationXML>
        <inkml:traceGroup>
          <inkml:annotationXML>
            <emma:emma xmlns:emma="http://www.w3.org/2003/04/emma" version="1.0">
              <emma:interpretation id="{47F4ED38-2042-4DFB-A61E-256D7DF16955}" emma:medium="tactile" emma:mode="ink">
                <msink:context xmlns:msink="http://schemas.microsoft.com/ink/2010/main" type="inkWord" rotatedBoundingBox="13204,8042 13336,8027 13396,8569 13265,8584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N</emma:literal>
                </emma:interpretation>
                <emma:interpretation id="interp2" emma:lang="en-US" emma:confidence="0">
                  <emma:literal>H</emma:literal>
                </emma:interpretation>
                <emma:interpretation id="interp3" emma:lang="en-US" emma:confidence="0">
                  <emma:literal>B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2250 311 779 469,'6'16'2'16,"-6"0"0"-16,2-1-2 15,1-1 2-15,4 0-1 16,-4-2 0-16,-1 5 0 16,1-4-1-16,-3 4 0 15,3 0 1-15,7 2 0 0,-10 5 1 16,5-4-2-16,-5 1 0 16,0-3 1-16,6-2-1 15,-6-2 1-15,9 2-1 16,-9-6 2-16,3 5-2 15,-3-4 0-15,0 1 1 16,3-1 0-16,-3 2 1 16,0 0-1-16,0 5-1 15,0 2 0-15,0 1 0 16,0 1 0-16,0-3 1 16,0-1-1-16,0 4 0 15,0-4 1-15</inkml:trace>
          <inkml:trace contextRef="#ctx0" brushRef="#br1" timeOffset="5909.7292">2276 402 42 0,'0'1'58'0,"0"3"-58"0,0-2 7 15,0 1 0-15,0 0-7 16,0-1 11-16,0-2 21 15,0 0 14-15,0 0 10 16,0 0 8-16,0 0 10 16,0 0-3-16,0 0-41 15,0 0-20-15,0 0-10 16,0 0 3-16,0 0 5 16,0 0-3-16,0 0 8 15,0 0 4-15,0 0 8 16,0 0 9-16,0 0-1 15,0 0 2-15,0 0-8 0,0 0-13 16,0 0-7 0,0-2-4-16,0-6-1 0,0-1-1 15,0 5-1-15,0-2 3 16,0 2 0-16,0 0 1 16,0 4 1-16,0 0-1 15,0 0-3-15,0 0-1 16,0 0-1-16,0 0 1 15,0 0-1-15,0 0-3 16,0 0 0-16,0 0 2 16,0 0 2-16,0 0 1 15,0 0 3-15,0 0-3 0,0 0-1 16,0 0-7 0,0 0-4-16,0 11 10 0,0 7 1 15,0 1 1-15,0 3 2 16,0 2-3-16,10-3 0 15,-2 1 1-15,-5-4 2 16,7 0-3-16,-5 1 0 16,-2-5 0-16,0 2 0 15,-3-3 0-15,6 1 0 16,-6 0 1-16,0 1 0 16,0-2 1-16,0 0-2 15,0-2 0-15,0-3 1 16,0-2-1-16,6 2-1 15,-3-3 1-15,-3 3 0 16,0 0 2-16,2 0-1 0,1 0-1 16,-3 2-1-16,0 2 1 15,0 3 1-15,0-1 0 16,0-6-1-16,0 4 2 16,0-8-2-16,0-2-2 15,0 2-1-15,0-3 0 16,7-1 3-16,-4 0-1 15,-3 0 1-15,0 0 1 16,0 0 1-16,0 0 0 16,3 0 2-16,-3 0 0 15,0 0-4-15,0-5 1 16,2-11 0-16,1-2 1 0,4 1-2 16,-4 1 4-16,-3 1-3 15,3-7 0-15,-1 4 1 16,1-3 0-16,-3-1 0 15,3 1-1-15,-3-6 2 16,0 0-3-16,7 0 2 16,-7-2-2-16,0 6 1 15,0-2-1-15,0 2 0 16,0 4 2-16,0 0 4 16,0 2-1-16,0 6 3 15,0 1-4-15,0 2-2 16,0 2 1-16,0-1-2 15,0-2 1-15,0 1-1 0,0 1-1 16,0 0 1 0,0 0 0-16,0 5-1 0,0-4 2 15,0 6-1-15,0 0 1 16,0 0-2-16,0 0 0 16,0 0 0-16,0 0 1 15,0 0-1-15,0-2 1 16,0 2-1-16,0 0 2 15,0 0-1-15,0 0 3 16,0 0-4-16,0 0 2 16,0 0 0-16,0 0-2 15,0 0 1-15,0 0-1 0,0 0 0 16,0 0-3 0,0 0 1-16,0 0-1 0,0 8 1 15,0 8 2-15,-7 2 2 16,1 7-2-16,4-2 1 15,2 1-1-15,-3 1 2 16,0-2-2-16,-4 5 0 16,2-4 0-16,5-4 0 15,-3-1 0-15,3-3 1 16,0-2-1-16,0-6 0 16,0 2 0-16,0 1-1 15,0 1 2-15,0-2 0 16,0 3-1-16,0-2 0 15,0 2 0-15,0 2 0 16,0-1 0-16,0 0 0 0,0-4 0 16,0 0 0-1,0-3 0-15,0-5-1 0,0 0 1 16,0-2-1-16,3 0 1 16,-3 0 0-16,0 0 0 15,2 0 0-15,1 0-2 16,4 0 2-16,-4-2 2 15,0-17-2-15,-1-5 3 16,-2-5-2-16,0-1-1 16,0-1 0-16,0-3 2 15,0 7-1-15,0-3-1 16,0 4 1-16,0 3-1 0,0-2-1 16,0 6 1-16,0-4 1 15,-8 3-1-15,-4-2 1 16,6 6-1-16,-4 2 0 15,8 3 0-15,2 7 1 16,0 4-1-16,0-4 0 16,0 4 0-16,0 0 0 15,0 0 0-15,0 0 0 16,0 0 0-16,0 0 0 16,0-2 0-16,0 2 2 15,-3-2-2-15,3 0 0 16,-3 2 0-16,0 0-1 15,3 0 0-15,-6 0-2 0,6 0-3 16,0 0 1-16,0 0 4 16,0 14 1-16,0 0 1 15,0 0-1-15,0-7 2 16,0 3-2-16,0-3 0 16,0 0 0-16,-3 2-11 15,3-7-24-15,-6-2-234 16</inkml:trace>
        </inkml:traceGroup>
        <inkml:traceGroup>
          <inkml:annotationXML>
            <emma:emma xmlns:emma="http://www.w3.org/2003/04/emma" version="1.0">
              <emma:interpretation id="{1EB7659F-5488-409C-AD81-C5A8CBBCA77D}" emma:medium="tactile" emma:mode="ink">
                <msink:context xmlns:msink="http://schemas.microsoft.com/ink/2010/main" type="inkWord" rotatedBoundingBox="15971,7808 16142,7789 16192,8234 16021,8253"/>
              </emma:interpretation>
              <emma:one-of disjunction-type="recognition" id="oneOf1">
                <emma:interpretation id="interp5" emma:lang="en-US" emma:confidence="0">
                  <emma:literal>f</emma:literal>
                </emma:interpretation>
                <emma:interpretation id="interp6" emma:lang="en-US" emma:confidence="0">
                  <emma:literal>(</emma:literal>
                </emma:interpretation>
                <emma:interpretation id="interp7" emma:lang="en-US" emma:confidence="0">
                  <emma:literal>&lt;</emma:literal>
                </emma:interpretation>
                <emma:interpretation id="interp8" emma:lang="en-US" emma:confidence="0">
                  <emma:literal>•</emma:literal>
                </emma:interpretation>
                <emma:interpretation id="interp9" emma:lang="en-US" emma:confidence="0">
                  <emma:literal>h</emma:literal>
                </emma:interpretation>
              </emma:one-of>
            </emma:emma>
          </inkml:annotationXML>
          <inkml:trace contextRef="#ctx0" brushRef="#br2" timeOffset="25601.6694">5188 62 3 0,'-146'56'50'0,"146"-56"36"0,0 0-11 15,0 0-6-15,0 0-6 16,0 0-25-16,0 0 5 16,0 0 9-16,0 0-12 15,0 0-22-15,0 0-9 16,0 0-1-16,0 0-6 15,0 0-2-15,0 2-2 16,0 7-10-16,0 1 12 16,0 9 14-16,0 5 3 0,0 3-11 15,0 0-1-15,0-3-5 16,0-4 0-16,0 5 2 16,3-5 0-16,6-6-2 15,-3 5 0-15,6-5 0 16,-6 2 2-16,-3 3-2 15,6-4 0-15,-6 8-29 16,0-6-11-16,-3 2-51 16,2 0-53-16,-2-2 47 15,0-15-17-15</inkml:trace>
          <inkml:trace contextRef="#ctx0" brushRef="#br2" timeOffset="25278.4441">5188 62 78 0,'-12'0'87'16,"6"0"-49"-16,-12 0-38 16,-2 8-3-16,-8 2-22 15,22-6-54-15</inkml:trace>
        </inkml:traceGroup>
      </inkml:traceGroup>
    </inkml:traceGroup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5:27.46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1BB2014-D592-4DC9-8C38-545033154F14}" emma:medium="tactile" emma:mode="ink">
          <msink:context xmlns:msink="http://schemas.microsoft.com/ink/2010/main" type="writingRegion" rotatedBoundingBox="10956,7731 11018,7731 11018,7769 10956,7769"/>
        </emma:interpretation>
      </emma:emma>
    </inkml:annotationXML>
    <inkml:traceGroup>
      <inkml:annotationXML>
        <emma:emma xmlns:emma="http://www.w3.org/2003/04/emma" version="1.0">
          <emma:interpretation id="{7FF6283B-3A0B-4CE8-823C-5362AC497941}" emma:medium="tactile" emma:mode="ink">
            <msink:context xmlns:msink="http://schemas.microsoft.com/ink/2010/main" type="paragraph" rotatedBoundingBox="10956,7731 11018,7731 11018,7769 10956,77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FDF3D5-0BF6-4FC6-9D47-E6F9678102B3}" emma:medium="tactile" emma:mode="ink">
              <msink:context xmlns:msink="http://schemas.microsoft.com/ink/2010/main" type="line" rotatedBoundingBox="10956,7731 11018,7731 11018,7769 10956,7769"/>
            </emma:interpretation>
          </emma:emma>
        </inkml:annotationXML>
        <inkml:traceGroup>
          <inkml:annotationXML>
            <emma:emma xmlns:emma="http://www.w3.org/2003/04/emma" version="1.0">
              <emma:interpretation id="{1F6551B8-268D-41EC-91D2-3DF9ED78D678}" emma:medium="tactile" emma:mode="ink">
                <msink:context xmlns:msink="http://schemas.microsoft.com/ink/2010/main" type="inkWord" rotatedBoundingBox="10956,7731 11018,7731 11018,7769 10956,7769">
                  <msink:destinationLink direction="with" ref="{458699B3-2224-49E9-8F68-AC58A4C3535D}"/>
                </msink:context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*</emma:literal>
                </emma:interpretation>
                <emma:interpretation id="interp2" emma:lang="en-US" emma:confidence="0">
                  <emma:literal>N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19 0 132 0</inkml:trace>
          <inkml:trace contextRef="#ctx0" brushRef="#br0" timeOffset="45.5296">19 0 132 0,'41'35'4'0,"-41"-35"-4"0,3 0-33 0,-3 0 23 16,0 3-5-16</inkml:trace>
          <inkml:trace contextRef="#ctx0" brushRef="#br0" timeOffset="-183.6294">19 0 238 0,'0'0'92'15,"0"0"-70"-15,0 0 4 16,0 0-7-16,0 0-10 0,0 0-3 16,0 0 0-16,0 3-3 15,0-3-3-15,0 0 0 16,0 0 0-16,0 0 0 15,0 0 0-15,-3 2-3 16,3 2-6-16,-7 4 3 16,4 2-16-16,1-8-7 15,-1 4-127-15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5:58.52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3EF75E3-CB8D-4406-BE9B-32EED3543372}" emma:medium="tactile" emma:mode="ink">
          <msink:context xmlns:msink="http://schemas.microsoft.com/ink/2010/main" type="writingRegion" rotatedBoundingBox="16506,10577 16299,10785 16099,10587 16306,10378"/>
        </emma:interpretation>
      </emma:emma>
    </inkml:annotationXML>
    <inkml:traceGroup>
      <inkml:annotationXML>
        <emma:emma xmlns:emma="http://www.w3.org/2003/04/emma" version="1.0">
          <emma:interpretation id="{93D7B5EE-13ED-4B16-BDBC-3830A97A2A0E}" emma:medium="tactile" emma:mode="ink">
            <msink:context xmlns:msink="http://schemas.microsoft.com/ink/2010/main" type="paragraph" rotatedBoundingBox="16506,10577 16299,10785 16099,10587 16306,103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DAB7C9-5AAC-4979-836C-C977A91084C3}" emma:medium="tactile" emma:mode="ink">
              <msink:context xmlns:msink="http://schemas.microsoft.com/ink/2010/main" type="line" rotatedBoundingBox="16506,10577 16299,10785 16099,10587 16306,10378"/>
            </emma:interpretation>
          </emma:emma>
        </inkml:annotationXML>
        <inkml:traceGroup>
          <inkml:annotationXML>
            <emma:emma xmlns:emma="http://www.w3.org/2003/04/emma" version="1.0">
              <emma:interpretation id="{396494F9-7F96-438A-A107-447A5B5EA564}" emma:medium="tactile" emma:mode="ink">
                <msink:context xmlns:msink="http://schemas.microsoft.com/ink/2010/main" type="inkWord" rotatedBoundingBox="16506,10577 16299,10785 16099,10587 16306,10378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@</emma:literal>
                </emma:interpretation>
                <emma:interpretation id="interp2" emma:lang="en-US" emma:confidence="0">
                  <emma:literal>*</emma:literal>
                </emma:interpretation>
                <emma:interpretation id="interp3" emma:lang="en-US" emma:confidence="0">
                  <emma:literal>B</emma:literal>
                </emma:interpretation>
                <emma:interpretation id="interp4" emma:lang="en-US" emma:confidence="0">
                  <emma:literal>Ds</emma:literal>
                </emma:interpretation>
              </emma:one-of>
            </emma:emma>
          </inkml:annotationXML>
          <inkml:trace contextRef="#ctx0" brushRef="#br0">169 212 217 0,'-15'-8'24'15,"15"2"54"-15,0 1 18 0,0 3-32 16,0-1-19-16,0 3-25 16,0-3 6-16,0 3-4 15,0-2 7-15,0-1 3 16,3 3-4-16,-3 0-11 16,0 0 3-16,0 0-3 15,0 0-13-15,0 0-4 16,0 0-7-16,0 0-1 15,0 0 8-15,0 0 0 16,0 5 6-16,-11 1 2 16,-7-4-6-16,0-2-1 0,0 0 0 15,6 0 1-15,9 0 0 16,-3-2-2-16,6-17 0 16,0 1 0-16,0-2 0 15,0 5 7-15,11 3-4 16,7 2-3-16,0 2 0 15,0 3 1-15,0 2 3 16,0 3-4-16,-6 0 0 16,-6 0 0-16,-6 0-6 15,0 0 1-15,0 0-5 16,0 0 10-16,0 10 0 16,0 6 6-16,-15-2-2 15,-6 2 0-15,-2 1-3 0,-1-7-1 16,-3-4-9-16,15-4-3 15,3-2-2-15,6 0 12 16,3 0 1-16,0-16-20 16,0-6 20-16,12-1 1 15,12-4 8-15,2 5-8 16,4 0 5-16,-6 7-2 16,-6 7 7-16,0 3-2 15,-3 5-3-15,-7 0-5 16,5 0-3-16,-11 0-1 15,1 15-1-15,-3 6 5 16,0 1 4-16,0-1 2 0,-5 1-2 16,-26-3 1-1,2-3-3-15,-7-6 0 0,-2-2-1 16,-1-4-1-16,6-4-4 16,13 0 0-16,2 0 4 15,18-12-3-15,0-12-12 16,0-5 15-16,12-3 1 15,14 3 0-15,4 7 3 16,-6 8-4-16,-3 9-4 16,-1 5 4-16,11 0-1 15,-5 0 0-15,0 9-3 16,4 18 3-16,-9 7-1 16,-6-2-10-16,-15 0 12 15,0 1 0-15,0-5 5 16,-36-4 0-16,-5-2-1 0,-7-9-1 15,16-7-3-15,2-6 0 16,17 0-3-16,13 0-7 16,0-6-76-16,7-7-46 15,17 0-100-15</inkml:trace>
        </inkml:traceGroup>
      </inkml:traceGroup>
    </inkml:traceGroup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5:56.72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6F25564-F129-429E-AD43-453911FC5707}" emma:medium="tactile" emma:mode="ink">
          <msink:context xmlns:msink="http://schemas.microsoft.com/ink/2010/main" type="writingRegion" rotatedBoundingBox="11360,9456 11357,9967 11069,9966 11072,9455"/>
        </emma:interpretation>
      </emma:emma>
    </inkml:annotationXML>
    <inkml:traceGroup>
      <inkml:annotationXML>
        <emma:emma xmlns:emma="http://www.w3.org/2003/04/emma" version="1.0">
          <emma:interpretation id="{36E03630-99EB-4458-AFAD-BED8FF0CECF3}" emma:medium="tactile" emma:mode="ink">
            <msink:context xmlns:msink="http://schemas.microsoft.com/ink/2010/main" type="paragraph" rotatedBoundingBox="11360,9456 11357,9967 11069,9966 11072,94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4B87F7-4627-4A22-B5C1-86A1EDCA4479}" emma:medium="tactile" emma:mode="ink">
              <msink:context xmlns:msink="http://schemas.microsoft.com/ink/2010/main" type="line" rotatedBoundingBox="11360,9456 11357,9967 11069,9966 11072,9455"/>
            </emma:interpretation>
          </emma:emma>
        </inkml:annotationXML>
        <inkml:traceGroup>
          <inkml:annotationXML>
            <emma:emma xmlns:emma="http://www.w3.org/2003/04/emma" version="1.0">
              <emma:interpretation id="{9CC42073-39B7-4A5F-8491-506633BA4F98}" emma:medium="tactile" emma:mode="ink">
                <msink:context xmlns:msink="http://schemas.microsoft.com/ink/2010/main" type="inkWord" rotatedBoundingBox="11360,9456 11357,9967 11069,9966 11072,9455">
                  <msink:destinationLink direction="with" ref="{098FD1C5-8731-4CB6-B867-0517EFE56EDB}"/>
                  <msink:destinationLink direction="with" ref="{EB9EADC9-61D4-47A5-85F9-870EA4B2BE43}"/>
                  <msink:destinationLink direction="with" ref="{458699B3-2224-49E9-8F68-AC58A4C3535D}"/>
                </msink:context>
              </emma:interpretation>
              <emma:one-of disjunction-type="recognition" id="oneOf0">
                <emma:interpretation id="interp0" emma:lang="en-US" emma:confidence="0">
                  <emma:literal>pass</emma:literal>
                </emma:interpretation>
                <emma:interpretation id="interp1" emma:lang="en-US" emma:confidence="0">
                  <emma:literal>poos</emma:literal>
                </emma:interpretation>
                <emma:interpretation id="interp2" emma:lang="en-US" emma:confidence="0">
                  <emma:literal>pons</emma:literal>
                </emma:interpretation>
                <emma:interpretation id="interp3" emma:lang="en-US" emma:confidence="0">
                  <emma:literal>pos</emma:literal>
                </emma:interpretation>
                <emma:interpretation id="interp4" emma:lang="en-US" emma:confidence="0">
                  <emma:literal>poss</emma:literal>
                </emma:interpretation>
              </emma:one-of>
            </emma:emma>
          </inkml:annotationXML>
          <inkml:trace contextRef="#ctx0" brushRef="#br0">328 1770 200 0,'18'-6'86'0,"-16"4"37"16,-2-3-24-16,0 2-15 16,0 0-21-16,0 1-23 15,0-1-17-15,3 3-9 16,-3-3-2-16,0 3-2 16,0 0-5-16,0 0-5 15,0 0 2-15,0 0-2 16,3 0 0-16,4 0-4 15,1 0 4-15,2 0 0 16,-2 6 0-16,4 5 0 16,-6-1 2-16,-6 4-2 15,0-1-2-15,0 3 1 0,-15 2 1 16,-14 4-5-16,-7-6-11 16,0-5-3-16,3-3 1 15,7-8 10-15,5 0 8 16,3 0 0-16,6-14 0 15,6-7 3-15,6-1 12 16,0 1 3-16,0 0-15 16,0 8-2-16,0 1 1 15,6 8 0-15,6 1-2 16,-4 0-2-16,8 3 1 16,1 0-1-16,-1 0 2 15,-5 0-2-15,4 8 1 0,-3 8 1 16,-9-3-2-16,-3 6 4 15,0 2-2-15,0 1 0 16,-15-1 5-16,-14-1-2 16,-7-7 1-16,6-5-3 15,6-8 2-15,6 0 1 16,6 0 2-16,6-14 1 16,4-13 1-16,2-2 1 15,0-3-9-15,0 5 4 16,0 3-4-16,2 8 1 15,4 6-1-15,9 1-1 16,0 7 1-16,9 2-2 16,3 0 1-16,2 0-1 0,2 18 0 15,-8 9 2-15,-2 0 0 16,-9-3 1-16,-9 3-1 16,-3-1 1-16,0 1-1 15,0-6 3-15,-21-4-1 16,-6-7-1-16,3-5 2 15,1-5-1-15,2 0 0 16,3 0 2-16,3-1-4 16,3-21 0-16,9-5 1 15,3-3 1-15,0-1-1 16,0 1 0-16,0 6-2 16,3 5 2-16,6 11-1 0,-3 3 0 15,3 5-2-15,0 0-1 16,6 0 0-16,3 7 2 15,0 18 1-15,-10-1 0 16,4-2 1-16,-6 1-1 16,-6-1 0-16,0-4 0 15,0-1 0-15,0-1 1 16,-3-6-1-16,-15 2 2 16,-5-11 0-16,2-1-1 15,-6 0 1-15,6 0-2 16,10 0-5-16,11-8-22 15,0-5-135-15</inkml:trace>
          <inkml:trace contextRef="#ctx0" brushRef="#br0" timeOffset="-27881.4761">274 2080 200 0,'3'14'143'16,"-3"-12"-140"-16,6 9 3 15,-6 2-6-15,3 4 3 16,-3-1 5-16,0 2-6 16,0 1-2-16,0 0 0 0,0-1 0 15,0-13-32 1,0-1-130-16</inkml:trace>
        </inkml:traceGroup>
      </inkml:traceGroup>
    </inkml:traceGroup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5:50.71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451A581-A242-48E3-BBCC-DA37D6051751}" emma:medium="tactile" emma:mode="ink">
          <msink:context xmlns:msink="http://schemas.microsoft.com/ink/2010/main" type="inkDrawing" rotatedBoundingBox="5135,11552 5447,10123 5634,10164 5322,11593" semanticType="callout" shapeName="Other">
            <msink:sourceLink direction="with" ref="{BDDE28CA-7EDF-4952-9F35-C640630D3C9A}"/>
          </msink:context>
        </emma:interpretation>
      </emma:emma>
    </inkml:annotationXML>
    <inkml:trace contextRef="#ctx0" brushRef="#br0">665-817 442 0,'-18'-2'59'0,"3"2"-28"15,-3 0-7-15,0 0 10 16,7 0-7-16,-1 0 0 16,-3 0 4-16,4 0 0 15,-2 8-19-15,-5 10 0 16,3 6-1-16,4 8 5 16,-4 3-1-16,0 3-1 0,-3 11-8 15,0 6 5 1,-3 9-7-16,1 17 1 0,-1 6-3 15,3 6 1-15,3 2 0 16,12-4-1-16,3-1-1 16,0-1-1-16,0-6 2 15,0-3-2-15,0-5 1 16,0-11-1-16,-3-8 1 16,-17-14-1-16,-11-8-7 15,5-15-34-15,11-19-88 16,0 0-283-16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38:08.88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FCFFD63-6CAF-4C1E-822B-02F9F4A919D3}" emma:medium="tactile" emma:mode="ink">
          <msink:context xmlns:msink="http://schemas.microsoft.com/ink/2010/main" type="writingRegion" rotatedBoundingBox="8343,8677 4408,14204 3216,13355 7151,7828"/>
        </emma:interpretation>
      </emma:emma>
    </inkml:annotationXML>
    <inkml:traceGroup>
      <inkml:annotationXML>
        <emma:emma xmlns:emma="http://www.w3.org/2003/04/emma" version="1.0">
          <emma:interpretation id="{70815E10-1E1B-4BE0-A6D6-76AAA0EBDF48}" emma:medium="tactile" emma:mode="ink">
            <msink:context xmlns:msink="http://schemas.microsoft.com/ink/2010/main" type="paragraph" rotatedBoundingBox="8343,8677 4408,14204 3216,13355 7151,78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8BA670-7D42-406D-AE5E-782CFCFC87C4}" emma:medium="tactile" emma:mode="ink">
              <msink:context xmlns:msink="http://schemas.microsoft.com/ink/2010/main" type="line" rotatedBoundingBox="8343,8677 4408,14204 3216,13355 7151,7828"/>
            </emma:interpretation>
          </emma:emma>
        </inkml:annotationXML>
        <inkml:traceGroup>
          <inkml:annotationXML>
            <emma:emma xmlns:emma="http://www.w3.org/2003/04/emma" version="1.0">
              <emma:interpretation id="{BC7BA77D-250A-43B8-B792-1B30C2F59E25}" emma:medium="tactile" emma:mode="ink">
                <msink:context xmlns:msink="http://schemas.microsoft.com/ink/2010/main" type="inkWord" rotatedBoundingBox="5201,13090 4408,14204 3440,13515 4233,12401">
                  <msink:destinationLink direction="with" ref="{595FF22A-1A77-4F75-85D1-35D497F76270}"/>
                </msink:context>
              </emma:interpretation>
              <emma:one-of disjunction-type="recognition" id="oneOf0">
                <emma:interpretation id="interp0" emma:lang="en-US" emma:confidence="0">
                  <emma:literal>t;</emma:literal>
                </emma:interpretation>
                <emma:interpretation id="interp1" emma:lang="en-US" emma:confidence="0">
                  <emma:literal>r;</emma:literal>
                </emma:interpretation>
                <emma:interpretation id="interp2" emma:lang="en-US" emma:confidence="0">
                  <emma:literal>'t,</emma:literal>
                </emma:interpretation>
                <emma:interpretation id="interp3" emma:lang="en-US" emma:confidence="0">
                  <emma:literal>it',</emma:literal>
                </emma:interpretation>
                <emma:interpretation id="interp4" emma:lang="en-US" emma:confidence="0">
                  <emma:literal>t',</emma:literal>
                </emma:interpretation>
              </emma:one-of>
            </emma:emma>
          </inkml:annotationXML>
          <inkml:trace contextRef="#ctx0" brushRef="#br0">0 41 6 0,'0'0'47'16,"0"0"25"-16,0 0-32 15,0 0-5-15,0 0 6 16,0 0-10-16,0 0-10 16,0 0-5-16,0 0-6 15,0 0 1-15,0 0-2 16,0 0 7-16,0 0 7 16,0 0 8-16,0 0 2 15,0 0 1-15,0 0-26 16,2-3 1-16,-2 3-4 15,0-3 0-15,3 3-2 16,-3-2 5-16,0-4-3 0,0 4-3 16,0-4 1-16,0 5 2 15,0-2-2-15,0-1-1 16,0 3 1-16,0 1-3 16,0 0 0-16,0-4 5 15,0 2-5-15,0 2-3 16,0-4-2-16,0 4-1 15,0 0-1-15,3 0-6 16,4 0-5-16,4 0 12 16,1 0 4-16,-4 11 2 15,5-3-3-15,-8 2 3 16,2-1 3-16,-4-3-3 0,0-1 2 16,-3-2-2-16,0-1 0 15,2-2 3 1,-2 0 0-16,0 0 0 0,3 0 0 15,-3 0-3-15,0 0 0 16,0 0-6-16,0 0-119 16,0 0-230-16</inkml:trace>
          <inkml:trace contextRef="#ctx0" brushRef="#br0" timeOffset="1552.5121">198 84 13 0,'0'0'165'0,"0"0"-119"16,0 0-8-16,0 0-11 15,0 0 3-15,0 0 14 16,0 0-7-16,0 0-1 16,0 0-16-16,0 0 0 15,0 0 2-15,0 0-12 0,0 0-10 16,0 0 6-16,0 0-6 16,0 0 2-16,-6 0-2 15,1-6-5-15,-5 2 5 16,10-1 3-16,-5 1 4 15,2 4 1-15,0 0-8 16,-4-2 0-16,7 2 3 16,-2-4-3-16,-1 4 0 15,0-2 0-15,0-1 0 16,-4 1 0-16,5-1-8 16,-1 3 8-16,-3-3 8 15,4 3-8-15,-5 0 0 16,1 0 2-16,1 0-2 0,-2 0 0 15,7 0 3 1,0-2 2-16,-3 2-3 0,3-3 0 16,0 3-2-16,0 0 3 15,-3 0 2-15,1 0-3 16,-8 0-2-16,4 0 0 16,1 5 0-16,-5 3 0 15,8 1 0-15,-1-7-2 16,0 3 2-16,0 1 0 15,3-4 0-15,0 2 0 16,0-4 0-16,0 0-30 16,0 0-1-16,0 0 28 15,0 0 6-15,0 0 0 16,0 0 4-16,6 0-4 0,-3 0-3 16,-1 0-8-16,-2 0 8 15,0 0 3-15,0 0 2 16,0 0 5-16,0 0-7 15,0 0-1-15,0 0 1 16,0 0-3-16,0 0 0 16,0 0-13-16,0 0-8 15,10 0-1-15,-2 0 22 16,5 0-3-16,2 6-6 16,-10-2-148-16,1-4-142 15</inkml:trace>
          <inkml:trace contextRef="#ctx0" brushRef="#br0" timeOffset="2848.6407">35 54 24 0,'0'-8'200'0,"0"3"-176"15,0 2-3-15,0-2 59 0,0 1 4 16,0 2-35 0,0 0-44-16,0 2-2 0,0 0 0 15,0-4 2-15,0 4 0 16,0 0-2-16,0 0 2 15,3 0-5-15,3-2 0 16,-6-2 0-16,9 0 0 16,-3 3 0-16,-3-3 0 15,-1 4 0-15,8-2-3 16,-7 2 3-16,-3 0 0 16,0 0 0-16,0 0 0 15,0 0-21-15,0 0 4 16,0 0-2-16,0 0 4 15,0 0 12-15,0 0 3 16,0 6 9-16,0 5-6 0,2 3 0 16,1-3 0-16,-3 2-3 15,3 4 0-15,4-5 0 16,-4 2 0-16,-3-3 2 16,2-6 1-16,1 1 0 15,0-3-3-15,-3-3 0 16,0 2 0-16,0-2-17 15,7 0-204-15</inkml:trace>
          <inkml:trace contextRef="#ctx0" brushRef="#br0" timeOffset="7105.2332">-544 487 582 0,'-6'3'43'0,"6"-3"-35"16,0 3-5-16,-3-3 12 15,3 0-10-15,0 0-5 16,0 3-1-16,0 1-1 0,0 10 2 16,0 7 8-16,0 13 9 15,0 13 0-15,0 17 10 16,0 11-4-16,0 13-9 16,0 6-4-16,0-12-9 15,3-4 1-15,12-14-1 16,3-15 0-16,-10-12-1 15,8-14-8-15,-16-23-75 16,0 0-397-16</inkml:trace>
          <inkml:trace contextRef="#ctx0" brushRef="#br0" timeOffset="7375.4244">-488 598 601 0,'30'-53'104'16,"-3"27"-101"-16,18 1-2 16,2 7 1-16,1 6 5 15,-4 12 1-15,0 0-8 16,-5 0 0-16,-12 17 3 16,-16 15-2-16,-11 6 11 15,-2 4-2-15,-52 1-5 16,-5-4 0-16,-18-6-3 15,2-5-2-15,5-5-4 0,7-16-22 16,24-7-13-16,39 0-33 16,0 0-183-16</inkml:trace>
          <inkml:trace contextRef="#ctx0" brushRef="#br0" timeOffset="7680.6459">172 1078 716 0,'2'-8'44'0,"1"8"-38"15,-3 0 0-15,0 0 6 16,10 8-10-16,-2 30-2 16,10 12 15-16,-6 3-4 15,-6 4-6-15,-4-5-4 16,-2 0 1-16,0-6-2 16,0-35-20-16,0-9-82 15</inkml:trace>
        </inkml:traceGroup>
        <inkml:traceGroup>
          <inkml:annotationXML>
            <emma:emma xmlns:emma="http://www.w3.org/2003/04/emma" version="1.0">
              <emma:interpretation id="{890E2CEA-79A2-49A2-B82F-EDDD0EAF7AE3}" emma:medium="tactile" emma:mode="ink">
                <msink:context xmlns:msink="http://schemas.microsoft.com/ink/2010/main" type="inkWord" rotatedBoundingBox="8153,8542 7476,9492 6474,8779 7151,7828">
                  <msink:destinationLink direction="with" ref="{8CC347D9-28A3-491B-93D0-52CE7518CAB0}"/>
                </msink:context>
              </emma:interpretation>
              <emma:one-of disjunction-type="recognition" id="oneOf1">
                <emma:interpretation id="interp5" emma:lang="en-US" emma:confidence="0">
                  <emma:literal>R</emma:literal>
                </emma:interpretation>
                <emma:interpretation id="interp6" emma:lang="en-US" emma:confidence="0">
                  <emma:literal>n</emma:literal>
                </emma:interpretation>
                <emma:interpretation id="interp7" emma:lang="en-US" emma:confidence="0">
                  <emma:literal>h</emma:literal>
                </emma:interpretation>
                <emma:interpretation id="interp8" emma:lang="en-US" emma:confidence="0">
                  <emma:literal>K</emma:literal>
                </emma:interpretation>
                <emma:interpretation id="interp9" emma:lang="en-US" emma:confidence="0">
                  <emma:literal>;</emma:literal>
                </emma:interpretation>
              </emma:one-of>
            </emma:emma>
          </inkml:annotationXML>
          <inkml:trace contextRef="#ctx0" brushRef="#br0" timeOffset="-7811.9314">2481-3509 217 0,'0'0'122'16,"0"0"-22"-16,0 0-28 15,0 0-27-15,0 0-13 16,0 0-21-16,0 0-11 16,0 0 0-16,0 0-3 15,0 0 3-15,0 0-2 16,6 0-2-16,9 0 4 16,3 0 6-16,0 0 3 15,2-4-7-15,1 2 0 16,-1-3 2-16,1 1-4 0,4 2 0 15,-4 0 3 1,-4 2-3-16,-8 0 0 0,-6 0-5 16,-3 0-3-16,0 0-34 15,0 0 13-15,0 0-10 16,-6 0 33-16,-24 0 6 16,6 2-22-16,-2 6 10 15,-1 1 7-15,13-2-1 16,4-1-9-16,5-4 9 15,5-2 6-15,0 0-3 16,0 0-15-16,0 0-11 16,0 0 21-16,0 0 8 15,0 0 2-15,0 0 4 16,5 0-6-16,8 0 7 16,4 0-7-16,-11 0-3 0,-1 0-187 15</inkml:trace>
          <inkml:trace contextRef="#ctx0" brushRef="#br0" timeOffset="10689.508">2668-4382 554 0,'-2'0'75'0,"2"0"-64"0,0 0 2 16,0 0 2-16,0 0-12 16,0 6 1-16,5 2-4 15,16 6 11-15,-1 6 4 16,-2 5-5-16,3 7 5 15,-3 11 0-15,-3 13-3 16,-7 8 4-16,2 6-9 16,-10-3-1-16,0 0-2 15,0-7-3-15,0-5-1 16,0-13 3-16,0-13-3 16,-3-14-1-16,-4-5-27 15,7-10-68-15,-2 0-569 0</inkml:trace>
          <inkml:trace contextRef="#ctx0" brushRef="#br0" timeOffset="11033.3895">2627-4448 165 0,'47'-35'73'15,"4"14"-70"-15,5 1 15 0,-2 8 62 16,-4 4 2-16,-2 5 13 16,-10 3-6-16,-2 0-54 15,-10 0-7-15,-8 11 5 16,-5 12-19-16,-8 5-7 15,-5 9-2-15,0 2-2 16,-30 2 1-16,-14 2-3 16,-13-5 5-16,-14-7-6 15,9-7-11-15,5-2-8 16,39-22-58-16,16 0-173 16</inkml:trace>
          <inkml:trace contextRef="#ctx0" brushRef="#br0" timeOffset="11753.7562">3170-3716 371 0,'17'-24'127'0,"-7"13"-114"15,-2 4 20-15,-2-1 42 0,6-1-26 16,6 3-28-16,3 2-9 16,0 2-4-16,-4 2 0 15,1 0-1-15,-12 0-2 16,1 0-5-16,-7 16 0 16,0 8 0-16,-10 3 9 15,-13 1-5-15,-10 3-4 16,9-8 0-16,4-5-10 15,4-7-6-15,11-4 16 16,2-6 0-16,3 8 0 0,0-4-4 16,0 5 3-1,0 4-4-15,26-4-5 0,10 1 10 16,3 3 10-16,-4-6-4 16,-6 5-3-16,-1-2 0 15,-10 0 3-15,-13 5-1 16,-5-1-5-16,0 7 0 15,-15 1 0-15,-29 8 15 16,-10 0-10-16,-5-4-5 16,36-16-23-16,2-6-100 15</inkml:trace>
        </inkml:traceGroup>
      </inkml:traceGroup>
    </inkml:traceGroup>
  </inkml:traceGroup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5:50.87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E370261-45C0-412B-96A4-9C2603F3A49B}" emma:medium="tactile" emma:mode="ink">
          <msink:context xmlns:msink="http://schemas.microsoft.com/ink/2010/main" type="inkDrawing" rotatedBoundingBox="4956,11146 5816,10944 5830,11003 4970,11205" semanticType="underline" shapeName="Other">
            <msink:sourceLink direction="with" ref="{A2F4363F-C34F-44CF-BDB6-6625EF18A4DD}"/>
          </msink:context>
        </emma:interpretation>
      </emma:emma>
    </inkml:annotationXML>
    <inkml:trace contextRef="#ctx0" brushRef="#br0">0 224 391 0,'71'-57'120'16,"22"22"-26"-16,13 6-49 15,4-1-24-15,6 7 3 16,-1 1-11-16,-10 7-12 15,-1 1-1-15,-84 14-23 16,-5 0-411-16</inkml:trace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5:42.71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B60957B-2EBF-4150-AD65-5266689C1D75}" emma:medium="tactile" emma:mode="ink">
          <msink:context xmlns:msink="http://schemas.microsoft.com/ink/2010/main" type="writingRegion" rotatedBoundingBox="16300,16921 16727,16921 16727,17445 16300,17445"/>
        </emma:interpretation>
      </emma:emma>
    </inkml:annotationXML>
    <inkml:traceGroup>
      <inkml:annotationXML>
        <emma:emma xmlns:emma="http://www.w3.org/2003/04/emma" version="1.0">
          <emma:interpretation id="{7A6D3AA8-8E63-4503-981D-E30FE1507006}" emma:medium="tactile" emma:mode="ink">
            <msink:context xmlns:msink="http://schemas.microsoft.com/ink/2010/main" type="paragraph" rotatedBoundingBox="16300,16921 16727,16921 16727,17445 16300,17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00F55D-6B4C-41FE-ABAC-96A182AEAFB5}" emma:medium="tactile" emma:mode="ink">
              <msink:context xmlns:msink="http://schemas.microsoft.com/ink/2010/main" type="line" rotatedBoundingBox="16300,16921 16727,16921 16727,17445 16300,17445"/>
            </emma:interpretation>
          </emma:emma>
        </inkml:annotationXML>
        <inkml:traceGroup>
          <inkml:annotationXML>
            <emma:emma xmlns:emma="http://www.w3.org/2003/04/emma" version="1.0">
              <emma:interpretation id="{6B777E34-0D05-4DD7-9D62-AF1FE7ADC81D}" emma:medium="tactile" emma:mode="ink">
                <msink:context xmlns:msink="http://schemas.microsoft.com/ink/2010/main" type="inkWord" rotatedBoundingBox="16300,16921 16727,16921 16727,17445 16300,17445"/>
              </emma:interpretation>
              <emma:one-of disjunction-type="recognition" id="oneOf0">
                <emma:interpretation id="interp0" emma:lang="en-US" emma:confidence="0">
                  <emma:literal>2</emma:literal>
                </emma:interpretation>
                <emma:interpretation id="interp1" emma:lang="en-US" emma:confidence="0">
                  <emma:literal>z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25 152 185 0,'-11'0'141'16,"4"-3"-37"-16,4 1-20 15,3 2-33-15,0-3 3 16,0 3-2-16,0 0-18 15,-3 0-10-15,3 0-5 16,0 0-11-16,0 0 3 16,0 0 1-16,0-3 1 0,0-3-2 15,0 1-1 1,0-5-6-16,0-6-1 0,6-5 2 16,14 1-1-16,8 2-4 15,-5 2 1-15,-2 5-1 16,2 3 0-16,2 2-1 15,-11 2 1-15,-2 4-1 16,4 0 0-16,-11 0-1 16,8 0-1-16,-8 18-2 15,-5 17 5-15,0 13 1 16,0 11 2-16,0 2-1 16,-12 4 0-16,-2-6-2 0,-4-6 2 15,6-2-2 1,3-14 1-16,2-13-2 0,5-13 1 15,2-8 0-15,0-3-2 16,0 0-1-16,0 0-1 16,9 0 4-16,20-12 7 15,13-11 2-15,6-4-5 16,-7 6-3-16,-8 2 0 16,-7 8-1-16,-2-2 0 15,6 8-11-15,-27 2-30 16,2-2-153-16</inkml:trace>
        </inkml:traceGroup>
      </inkml:traceGroup>
    </inkml:traceGroup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6:09.52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8CEA733-880A-4A27-9BC5-5C1713A9338E}" emma:medium="tactile" emma:mode="ink">
          <msink:context xmlns:msink="http://schemas.microsoft.com/ink/2010/main" type="writingRegion" rotatedBoundingBox="10711,15182 11429,15881 10979,16344 10261,15645"/>
        </emma:interpretation>
      </emma:emma>
    </inkml:annotationXML>
    <inkml:traceGroup>
      <inkml:annotationXML>
        <emma:emma xmlns:emma="http://www.w3.org/2003/04/emma" version="1.0">
          <emma:interpretation id="{F4EE793A-1615-4EA7-A8F0-1579BF341146}" emma:medium="tactile" emma:mode="ink">
            <msink:context xmlns:msink="http://schemas.microsoft.com/ink/2010/main" type="paragraph" rotatedBoundingBox="10711,15182 11429,15881 10979,16344 10261,156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05BA12-560D-47DF-86D5-637DCE46C4EA}" emma:medium="tactile" emma:mode="ink">
              <msink:context xmlns:msink="http://schemas.microsoft.com/ink/2010/main" type="line" rotatedBoundingBox="10711,15182 11429,15881 10979,16344 10261,15645"/>
            </emma:interpretation>
          </emma:emma>
        </inkml:annotationXML>
        <inkml:traceGroup>
          <inkml:annotationXML>
            <emma:emma xmlns:emma="http://www.w3.org/2003/04/emma" version="1.0">
              <emma:interpretation id="{13865CD2-6C69-49D1-A54C-825C2E5538F6}" emma:medium="tactile" emma:mode="ink">
                <msink:context xmlns:msink="http://schemas.microsoft.com/ink/2010/main" type="inkWord" rotatedBoundingBox="10711,15182 11429,15881 10979,16344 10261,15645">
                  <msink:destinationLink direction="with" ref="{69F82793-3894-497F-96BC-7834CE8E38A7}"/>
                  <msink:destinationLink direction="with" ref="{C4FBE909-86D5-4290-9E68-CCF935130163}"/>
                  <msink:destinationLink direction="with" ref="{DBF3B1F9-708C-435C-B9B2-E29BB8DF26DB}"/>
                </msink:context>
              </emma:interpretation>
              <emma:one-of disjunction-type="recognition" id="oneOf0">
                <emma:interpretation id="interp0" emma:lang="en-US" emma:confidence="0">
                  <emma:literal>a,</emma:literal>
                </emma:interpretation>
                <emma:interpretation id="interp1" emma:lang="en-US" emma:confidence="0">
                  <emma:literal>U,</emma:literal>
                </emma:interpretation>
                <emma:interpretation id="interp2" emma:lang="en-US" emma:confidence="0">
                  <emma:literal>N,</emma:literal>
                </emma:interpretation>
                <emma:interpretation id="interp3" emma:lang="en-US" emma:confidence="0">
                  <emma:literal>U.</emma:literal>
                </emma:interpretation>
                <emma:interpretation id="interp4" emma:lang="en-US" emma:confidence="0">
                  <emma:literal>U</emma:literal>
                </emma:interpretation>
              </emma:one-of>
            </emma:emma>
          </inkml:annotationXML>
          <inkml:trace contextRef="#ctx0" brushRef="#br0">85 47 175 0,'-3'-12'56'16,"3"9"-1"-16,0-5-32 16,0-4 17-16,0 10-2 15,0-1 34-15,0 0-12 16,0 3-9-16,0 0-18 15,0 0-15-15,0 0-8 16,0 0-10-16,0 0-4 16,0 0 4-16,0 0 0 15,0 0-4-15,0 0 0 16,0 0 2-16,0 0 2 16,0 0-1-16,0 0-2 15,0 0-5-15,0 0 2 0,0 0-1 16,-6 0-6-16,-6 8 13 15,4 8 0-15,-7-3-18 16,-1-2-47-16,8-3-40 16,-4-2 69-16,9-6 27 15,0 0-68-15,3 0 53 16,0 0 20-16,0 0-3 16,0-3 7-16,0-11 21 15,0 4-7-15,6-1 3 16,6 3 23-16,-4 0 2 15,5 3-10-15,-5-1 1 16,5 4-21-16,-8 2-12 16,7 0 0-16,-1 0-3 0,7 0 3 15,-2 19 0-15,-1 10 3 16,-13 12 17-16,-2 9-3 16,0 6-1-16,0 0-6 15,0 11-4-15,-17-3-6 16,-10-3 2-16,-3 1-4 15,7-14-9-15,7-17-47 16,11-16-38-16,5-13 53 16,0-2 9-16,5 0 24 15,26-17 10-15,7-17 7 16,-6-11 0-16,11-8-4 16,-5-11 4-16,-6-3 0 0,1-3-1 15,-12 14 1 1,-3 11 17-16,-13 10 17 0,5 5 39 15,-5 9-15-15,-2-1-13 16,-3 9-7-16,7 5-14 16,-7 0 8-16,0 8-2 15,0 0-16-15,0 0-21 16,0 35-1-16,-10 10 1 16,-8 12 6-16,7 2-1 15,-1-9-2-15,9 3 0 16,3-5 2-16,0-7-4 15,0-9 0-15,24-11-1 16,12-5-1-16,8-5 0 16,9-3 0-16,4-8-4 15,-39 0-50-15,-3 0-307 0</inkml:trace>
          <inkml:trace contextRef="#ctx0" brushRef="#br0" timeOffset="265.2363">668 381 465 0,'-3'0'131'16,"3"0"-77"-16,0 0-1 16,0 0-11-16,-7 0-13 15,7 0-11-15,0 0-18 0,0 11 1 16,0 15 2-16,0 9 8 15,0 6-7-15,0-7-1 16,12 4-1-16,4-4-1 16,1-4 0-16,-3-1-1 15,14-5-1-15,-23-24-47 16,11 0-350-16</inkml:trace>
        </inkml:traceGroup>
      </inkml:traceGroup>
    </inkml:traceGroup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6:11.26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E238EB6-CC8A-4B3A-9D32-23A6BE677823}" emma:medium="tactile" emma:mode="ink">
          <msink:context xmlns:msink="http://schemas.microsoft.com/ink/2010/main" type="writingRegion" rotatedBoundingBox="15977,15146 17125,15950 16715,16535 15567,15730"/>
        </emma:interpretation>
      </emma:emma>
    </inkml:annotationXML>
    <inkml:traceGroup>
      <inkml:annotationXML>
        <emma:emma xmlns:emma="http://www.w3.org/2003/04/emma" version="1.0">
          <emma:interpretation id="{B6E19756-AC28-4101-B75B-45B84F3BDCE5}" emma:medium="tactile" emma:mode="ink">
            <msink:context xmlns:msink="http://schemas.microsoft.com/ink/2010/main" type="paragraph" rotatedBoundingBox="15977,15146 17125,15950 16715,16535 15567,157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C946E9-8ACA-4943-9EFF-35765123DB06}" emma:medium="tactile" emma:mode="ink">
              <msink:context xmlns:msink="http://schemas.microsoft.com/ink/2010/main" type="line" rotatedBoundingBox="15977,15146 17125,15950 16715,16535 15567,15730"/>
            </emma:interpretation>
          </emma:emma>
        </inkml:annotationXML>
        <inkml:traceGroup>
          <inkml:annotationXML>
            <emma:emma xmlns:emma="http://www.w3.org/2003/04/emma" version="1.0">
              <emma:interpretation id="{09B2F5AE-5B24-4326-97BC-5CF8C93FE9EC}" emma:medium="tactile" emma:mode="ink">
                <msink:context xmlns:msink="http://schemas.microsoft.com/ink/2010/main" type="inkWord" rotatedBoundingBox="15977,15146 17125,15950 16715,16535 15567,15730"/>
              </emma:interpretation>
              <emma:one-of disjunction-type="recognition" id="oneOf0">
                <emma:interpretation id="interp0" emma:lang="en-US" emma:confidence="0">
                  <emma:literal>Us,</emma:literal>
                </emma:interpretation>
                <emma:interpretation id="interp1" emma:lang="en-US" emma:confidence="0">
                  <emma:literal>May,</emma:literal>
                </emma:interpretation>
                <emma:interpretation id="interp2" emma:lang="en-US" emma:confidence="0">
                  <emma:literal>Urn,</emma:literal>
                </emma:interpretation>
                <emma:interpretation id="interp3" emma:lang="en-US" emma:confidence="0">
                  <emma:literal>Uzi,</emma:literal>
                </emma:interpretation>
                <emma:interpretation id="interp4" emma:lang="en-US" emma:confidence="0">
                  <emma:literal>Us",</emma:literal>
                </emma:interpretation>
              </emma:one-of>
            </emma:emma>
          </inkml:annotationXML>
          <inkml:trace contextRef="#ctx0" brushRef="#br0">213 307 524 0,'0'-13'134'16,"0"7"-99"-16,0 6-12 15,0 0 1-15,0 0-4 16,-3 0-11-16,3 0-4 16,-2 0-1-16,-11 0 0 15,1 0-3-15,-2 0-1 16,-16 0-2-16,9 0 0 16,3 0-1-16,0 0-4 0,10 0 4 15,-2 0 3-15,8 0 1 16,2-18 1-16,0-9 2 15,0-3 0-15,0 6 0 16,0-1 0-16,0 14 1 16,0-1-3-16,0 7-2 15,2 5 0-15,11 0 0 16,-5 0-4-16,7 13 4 16,0 30-1-16,-9 13 1 15,-3 3 0-15,-3 0 0 16,0-4 0-16,-9 2 0 15,-24 0 0-15,10-10-2 0,-1-6-3 16,0-10-4-16,15-13 0 16,7-12-5-1,2-6-8-15,0 0 12 0,8-7 3 16,28-31 7-16,5-15 2 16,5-9-1-16,-8-7 2 15,1-12-3-15,-13-7 2 16,-3 3-2-16,-8 9 1 15,-12 18 1-15,-3 24 10 16,0 15 11-16,0 10 0 16,0 9-9-16,0 0-5 15,0 0-7-15,0 0-2 16,0 28-6-16,-3 27 6 16,-17 20 4-16,-1 8-2 15,-9 3 2-15,6 1-2 0,6-12 0 16,10-7-2-16,1-12 0 15,7-11 0-15,0-10 0 16,28-6-1-16,10-13 0 16,-17-16-9-16,0 0-77 15</inkml:trace>
          <inkml:trace contextRef="#ctx0" brushRef="#br0" timeOffset="377.2602">463 529 554 0,'0'-6'59'0,"0"-1"-59"16,33-4 18-16,11-2 7 15,0 1 17-15,4 4-18 16,-22 6-5-16,-8 2-12 15,-5 0-7-15,-13 0-5 16,0 0 5-16,0 24 1 16,0 5 8-16,-15 9-2 15,-9-4-4-15,-12 7-1 16,-2 1-1-16,-1-3 2 16,6-10 0-16,12-8-2 0,16-16 2 15,5 1 0-15,0-6-3 16,0 0-3-16,38 0 3 15,24 0 12-15,25 0-4 16,-4 0-3-16,-3 0-5 16,-53 0-39-16,-18 0-217 15</inkml:trace>
          <inkml:trace contextRef="#ctx0" brushRef="#br0" timeOffset="-34511.0392">989 761 10 0,'8'11'54'16,"5"3"39"-16,-8-1-9 15,1 3-6-15,3 2 21 0,-6 3-47 16,0-1-8-16,0-2-30 15,-3-1-5-15,0-5-4 16,0-8-5-16,0-4-216 16</inkml:trace>
          <inkml:trace contextRef="#ctx0" brushRef="#br0" timeOffset="-35293.1705">1092 854 50 0,'0'20'14'16,"0"-2"11"-16,0 2 33 15,6-2-37-15,1 3-4 16,-4-1 1-16,-3 1-4 16,0-3 3-16,0-1-3 15,0-5-3-15,0-4 23 16,0 3-4-16,0-5-14 0,0 1 0 16,0-1-12-1,0-1-8-15,0-1 4 0,0-4-36 16,0 0-201-16</inkml:trace>
        </inkml:traceGroup>
      </inkml:traceGroup>
    </inkml:traceGroup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6:18.44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51E54EB-F2E6-4672-AB03-248A199C4DA2}" emma:medium="tactile" emma:mode="ink">
          <msink:context xmlns:msink="http://schemas.microsoft.com/ink/2010/main" type="writingRegion" rotatedBoundingBox="28450,7954 31599,7900 31627,9529 28478,9583"/>
        </emma:interpretation>
      </emma:emma>
    </inkml:annotationXML>
    <inkml:traceGroup>
      <inkml:annotationXML>
        <emma:emma xmlns:emma="http://www.w3.org/2003/04/emma" version="1.0">
          <emma:interpretation id="{C6EB996C-01C3-4D17-845A-2D38EF65498F}" emma:medium="tactile" emma:mode="ink">
            <msink:context xmlns:msink="http://schemas.microsoft.com/ink/2010/main" type="paragraph" rotatedBoundingBox="28450,7954 31599,7900 31627,9529 28478,95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F28A44-39FD-4F6F-ABD1-869C32AB5196}" emma:medium="tactile" emma:mode="ink">
              <msink:context xmlns:msink="http://schemas.microsoft.com/ink/2010/main" type="line" rotatedBoundingBox="28450,7954 31599,7900 31627,9529 28478,9583"/>
            </emma:interpretation>
          </emma:emma>
        </inkml:annotationXML>
        <inkml:traceGroup>
          <inkml:annotationXML>
            <emma:emma xmlns:emma="http://www.w3.org/2003/04/emma" version="1.0">
              <emma:interpretation id="{F4BC3FC4-7B2D-4D45-935E-00A54429E47B}" emma:medium="tactile" emma:mode="ink">
                <msink:context xmlns:msink="http://schemas.microsoft.com/ink/2010/main" type="inkWord" rotatedBoundingBox="28450,7954 31599,7900 31627,9529 28478,9583">
                  <msink:destinationLink direction="with" ref="{E1C04F18-C577-48DB-A9D9-889F3C458E58}"/>
                </msink:context>
              </emma:interpretation>
              <emma:one-of disjunction-type="recognition" id="oneOf0">
                <emma:interpretation id="interp0" emma:lang="en-US" emma:confidence="0">
                  <emma:literal>1 2)</emma:literal>
                </emma:interpretation>
                <emma:interpretation id="interp1" emma:lang="en-US" emma:confidence="0">
                  <emma:literal>ten)</emma:literal>
                </emma:interpretation>
                <emma:interpretation id="interp2" emma:lang="en-US" emma:confidence="0">
                  <emma:literal>ton)</emma:literal>
                </emma:interpretation>
                <emma:interpretation id="interp3" emma:lang="en-US" emma:confidence="0">
                  <emma:literal>tin)</emma:literal>
                </emma:interpretation>
                <emma:interpretation id="interp4" emma:lang="en-US" emma:confidence="0">
                  <emma:literal>fen)</emma:literal>
                </emma:interpretation>
              </emma:one-of>
            </emma:emma>
          </inkml:annotationXML>
          <inkml:trace contextRef="#ctx0" brushRef="#br0">5226-347 663 0,'0'-31'96'16,"0"26"-55"-16,0 5-10 15,0 0-13-15,-24 0-18 16,-42 36 1-16,-14 23-1 15,-20 21 2-15,5 13 0 16,17 7 2-16,19 9-3 0,23-2-1 16,27 0 0-16,9-5 0 15,9-9 1-15,38-12-1 16,19-19 3-16,9-15-3 16,7-17 0-16,-46-30-19 15,0 0-61-15</inkml:trace>
          <inkml:trace contextRef="#ctx0" brushRef="#br0" timeOffset="774.5509">5550-58 214 0,'0'0'254'16,"0"0"-203"-16,15 0 39 0,-10 0-65 16,-2 14-13-16,-3 4-8 15,0-1 2-15,0 0 3 16,0 0-3-16,-8-6-4 16,-13-1 6-16,3-4-3 15,3-6-1-15,0 0-1 16,9 0-3-16,6-2 0 15,0-26-12-15,0-3 12 16,3-2 2-16,18 4 1 16,-1 8 7-16,1 7 12 15,-6 5-8-15,-2 8-1 0,-5 1-1 16,4 0-9 0,-3 15-1-16,0 26 1 0,-9 6 4 15,0 10-1-15,-18 2-1 16,-23-1-3-16,-7-1 1 15,4-8-3-15,8-5 0 16,12-14-3-16,12-17-4 16,12-11 1-16,0-2-9 15,6 0 13-15,39-30 2 16,12-9 2-16,7-12 2 16,8-8 0-16,2-1-1 15,4-5 2-15,-19 4 6 16,-12 10-1-16,-20 19 3 15,-18 15 5-15,-9 15 4 16,0 2-6-16,0 0-16 0,-27 24 1 16,-14 19-1-16,-4 12 0 15,0 13 0-15,4 4 0 16,5 2 1-16,6 8-1 16,19-5 0-16,11-9-1 15,0-3-2-15,29-15-9 16,1-47-36-16,6-3-165 15</inkml:trace>
          <inkml:trace contextRef="#ctx0" brushRef="#br0" timeOffset="1200.4387">6149 356 511 0,'7'-10'73'16,"16"5"-38"-16,-2 2-3 15,3 3-7-15,-7 0 2 0,-4 0-13 16,-8 0-4 0,-5 13-8-16,0 13 3 0,-2 10 11 15,-31 3 3-15,-6 0-9 16,-5 0-6-16,3-2-1 16,5-10-2-16,12-4 0 15,15-14-1-15,9-6 0 16,0 0-4-16,0-3 2 15,33 0 2-15,23 0 11 16,21 0-3-16,3 0-4 16,7-7-4-16,-63-1-23 15,-7-6-158-15</inkml:trace>
          <inkml:trace contextRef="#ctx0" brushRef="#br0" timeOffset="-320.7259">3637 315 498 0,'44'-49'92'0,"28"39"-36"0,10 2 1 16,26 2-6-16,10 4-23 15,13 2-6-15,-7 0-10 16,-11 0-6-16,-15 0-5 15,-14 0-1-15,-76 0-31 16,2 0-140-16</inkml:trace>
          <inkml:trace contextRef="#ctx0" brushRef="#br0" timeOffset="-493.85">4519-448 323 0,'-3'-13'406'0,"-7"7"-373"16,8 6-9-16,-1 0-3 15,0 0-10-15,0 0-9 16,-9 0-2-16,-6 19-3 0,-8 21 3 16,-13 21 3-16,-6 15 4 15,-5 13 2-15,-9 11 2 16,2 4 0-16,-6 10-7 15,13 6-1-15,-3-1-1 16,11-3-2-16,4-13 0 16,2-12 0-16,3-13 0 15,7-15 1-15,-5-19-1 16,11-15 0-16,2-15-1 16,0-12-5-16,-8-2-33 15,16-7-54-15,-1-24-313 16</inkml:trace>
          <inkml:trace contextRef="#ctx0" brushRef="#br0" timeOffset="1852.5955">6352-651 397 0,'2'11'253'15,"8"3"-230"-15,11 9-12 16,17 14 44-16,4 14-12 16,11 16-11-16,4 15-21 15,2 24-3-15,-2 10-1 16,-10 15 0-16,-17 0-4 15,-12 1-2-15,-18-8 0 0,0-5-1 16,-39-12 2-16,-17-12 0 16,-4-8 0-16,-6-13-2 15,4-9 0-15,0-12-8 16,42-50-34-16,2-3-220 16</inkml:trace>
        </inkml:traceGroup>
      </inkml:traceGroup>
    </inkml:traceGroup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5:40.89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BF3B1F9-708C-435C-B9B2-E29BB8DF26DB}" emma:medium="tactile" emma:mode="ink">
          <msink:context xmlns:msink="http://schemas.microsoft.com/ink/2010/main" type="inkDrawing" rotatedBoundingBox="12081,17390 12375,18026 12116,18146 11822,17509" semanticType="callout" shapeName="Other">
            <msink:sourceLink direction="with" ref="{13865CD2-6C69-49D1-A54C-825C2E5538F6}"/>
          </msink:context>
        </emma:interpretation>
      </emma:emma>
    </inkml:annotationXML>
    <inkml:trace contextRef="#ctx0" brushRef="#br0">15 29 442 0,'-18'0'142'16,"18"0"-71"-16,0 0-40 15,0 0-4-15,0 0-19 0,0 0 5 16,2-6-7-16,19 2 2 16,12-4-1-16,0 8 3 15,-7-6-3-15,10 6-1 16,-12 0 0-16,6 0-6 15,-9 18-2-15,-6 4 2 16,-4 11 1-16,-4-1 2 16,-7-1-1-16,0 12-1 15,0-8-1-15,-10 6 3 16,-11-10-3-16,6-12 0 16,7-8 1-16,5-5-1 15,3-6-1-15,0 0-6 0,0 0 1 16,6 0 6-16,24 0 0 15,-1 0 7-15,10 0-1 16,-4 0-5-16,-4 4 1 16,-5 7-1-16,-5 5-1 15,-6 12 0-15,0-3 0 16,-7 9 3-16,-8-3 0 16,0-3-1-16,0 0 2 15,-3-1 3-15,-20-4-2 16,-10 5 1-16,-3-9-3 15,7-7-3-15,-1-1 2 16,4-11-1-16,-2 0-1 16,25 0-14-16,3-21-86 0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6:24.27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2A98490-F0AF-404F-B40C-3CEF1F8D495A}" emma:medium="tactile" emma:mode="ink">
          <msink:context xmlns:msink="http://schemas.microsoft.com/ink/2010/main" type="writingRegion" rotatedBoundingBox="7412,16773 8742,16725 8765,17370 7436,17419"/>
        </emma:interpretation>
      </emma:emma>
    </inkml:annotationXML>
    <inkml:traceGroup>
      <inkml:annotationXML>
        <emma:emma xmlns:emma="http://www.w3.org/2003/04/emma" version="1.0">
          <emma:interpretation id="{F3E1690F-D523-49B5-9F63-6D1C883875D6}" emma:medium="tactile" emma:mode="ink">
            <msink:context xmlns:msink="http://schemas.microsoft.com/ink/2010/main" type="paragraph" rotatedBoundingBox="7412,16773 8742,16725 8765,17370 7436,174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B2D283-9CC6-4BD6-9F29-218365A94EEA}" emma:medium="tactile" emma:mode="ink">
              <msink:context xmlns:msink="http://schemas.microsoft.com/ink/2010/main" type="line" rotatedBoundingBox="7412,16773 8742,16725 8765,17370 7436,17419"/>
            </emma:interpretation>
          </emma:emma>
        </inkml:annotationXML>
        <inkml:traceGroup>
          <inkml:annotationXML>
            <emma:emma xmlns:emma="http://www.w3.org/2003/04/emma" version="1.0">
              <emma:interpretation id="{A2DD2EFA-1458-4643-B8BF-5F9809293884}" emma:medium="tactile" emma:mode="ink">
                <msink:context xmlns:msink="http://schemas.microsoft.com/ink/2010/main" type="inkWord" rotatedBoundingBox="7412,16773 8742,16725 8765,17370 7436,17419"/>
              </emma:interpretation>
              <emma:one-of disjunction-type="recognition" id="oneOf0">
                <emma:interpretation id="interp0" emma:lang="en-US" emma:confidence="1">
                  <emma:literal>Low</emma:literal>
                </emma:interpretation>
                <emma:interpretation id="interp1" emma:lang="en-US" emma:confidence="0">
                  <emma:literal>how</emma:literal>
                </emma:interpretation>
                <emma:interpretation id="interp2" emma:lang="en-US" emma:confidence="0">
                  <emma:literal>bw</emma:literal>
                </emma:interpretation>
                <emma:interpretation id="interp3" emma:lang="en-US" emma:confidence="0">
                  <emma:literal>Loco</emma:literal>
                </emma:interpretation>
                <emma:interpretation id="interp4" emma:lang="en-US" emma:confidence="0">
                  <emma:literal>bow</emma:literal>
                </emma:interpretation>
              </emma:one-of>
            </emma:emma>
          </inkml:annotationXML>
          <inkml:trace contextRef="#ctx0" brushRef="#br0">3-4 359 0,'-3'3'89'0,"3"0"-78"16,0-3-8-16,0 0 0 0,0 3 0 15,0-3-3-15,0 0 5 16,0 0 18-16,0 0 10 15,0 0 15-15,0 0 9 16,0 0-18-16,0 0-10 16,0 0-15-16,0 0-9 15,0 0 3-15,0 0-3 16,0 0 0-16,0 0 1 16,0 0-2-16,0 0-1 15,0 0 0-15,0 0-3 16,0 0 0-16,0 0 0 15,0 0 0-15,0 0 0 0,0 8-3 16,0 8 0-16,0 5 3 16,0 8 2-16,0 4 0 15,0 3-2-15,0 8 1 16,3 1-1-16,-1-3 2 16,1 8-2-16,-3-8 0 15,0-2 1-15,3 1-1 16,-3-12 0-16,0 1 0 15,0-7 2-15,0 1-2 16,0-3 1-16,0-4-1 16,0-10 0-16,0-4-1 15,0-3 1-15,0 0-8 16,7 0 5-16,4 0 3 0,7 0 7 16,2-5 13-1,14-8-3-15,-1-1-13 0,-7 4-2 16,-3 4 0-16,5 1-2 15,-10 2 0-15,0 3 0 16,2 0-1-16,1 0 1 16,2 0-10-16,-20 0-40 15,0 3-82-15</inkml:trace>
          <inkml:trace contextRef="#ctx0" brushRef="#br0" timeOffset="473.8359">389 446 352 0,'0'-19'154'16,"0"3"-121"-16,0 4 7 15,5 6 4-15,10 1-16 16,-2-1 4-16,-5 6-19 16,10 0-6-16,0 0 3 0,2 0-10 15,-2 7 8-15,0 13-8 16,-5-2 3-16,-8 7-1 15,-2-5 1-15,-3 2-2 16,0-3 4-16,0 5-1 16,-21 0 2-16,-15-3-5 15,-2 0 3-15,-1-4-4 16,10-10-6-16,2-4 4 16,18-3 0-16,0 0 0 15,9-10-18-15,0-28 14 16,15-10 3-16,18-3-43 15,-22 28-116-15,7 4-339 0</inkml:trace>
          <inkml:trace contextRef="#ctx0" brushRef="#br0" timeOffset="1065.7505">841 296 479 0,'5'-11'130'16,"-5"5"-63"-16,0 6-8 15,0 0-19-15,0 0-10 0,0 0-14 16,0 0-12-16,-3 6-4 15,-15 24 0-15,-2 7 0 16,2 8 1-16,3 1 0 16,12 0-1-16,3-8-1 15,0-15 0-15,0-7 1 16,3-4-2-16,27-12-1 16,-1 0 3-16,16 0 1 15,2-14 1-15,-5-21-2 16,3 0 0-16,-19-5-1 15,-8 2 1-15,-15 1 1 16,-3 4 1-16,0 14-2 0,0 7 0 16,0 7 2-16,0 5 0 15,0 0 0-15,0 0-2 16,0 5-6-16,0 24 6 16,10 6 0-16,3-3 0 15,15-2 0-15,-2-11 0 16,-5-4 0-16,-3-12-2 15,0-3 2-15,2 0 0 16,11-14 2-16,-5-15-1 16,4-7 2-16,-9-5-1 15,-13 4 0-15,-8-10 1 16,0 0-1-16,0 6 0 16,-18 3-2-16,0 17 0 0,10 8 0 15,2 13-9-15,6 0-25 16,0 0-221-16</inkml:trace>
        </inkml:traceGroup>
      </inkml:traceGroup>
    </inkml:traceGroup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3:51.25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48A8466-2EFE-4217-9430-ADB660EBC5B4}" emma:medium="tactile" emma:mode="ink">
          <msink:context xmlns:msink="http://schemas.microsoft.com/ink/2010/main" type="inkDrawing" rotatedBoundingBox="7482,8810 7841,8808 7871,16455 7512,16456" shapeName="Other"/>
        </emma:interpretation>
      </emma:emma>
    </inkml:annotationXML>
    <inkml:trace contextRef="#ctx0" brushRef="#br0">0-13 415 0,'3'-12'139'0,"-3"11"-49"16,0 1-28-16,0 0-22 15,0 0-14-15,0 0-9 16,0 0-3-16,0 0-4 0,0 0-5 15,0 0-3-15,0 0 0 16,0 0-2-16,0 23 1 16,0 26 1-16,0 18 7 15,0 5-2-15,0 8-1 16,0 1-5-16,0-3 0 16,3 6 1-16,-1-1-1 15,8-6 2-15,-7 4-2 16,2-8 1-16,-5-1-2 15,3-6 1-15,7 1 0 16,-7 0-1-16,-1 3 1 16,8 5 1-16,-2-1-1 0,-2-1-1 15,6-4 1 1,1-7-1-16,-2-6 0 0,4-10 0 16,0-8 0-16,-7-7 0 15,2-1 0-15,-5-1 0 16,-2 3 0-16,7 6 1 15,-5-3-1-15,-2 4 0 16,7 5 0-16,-8-2 1 16,1 3-1-16,-3 7 0 15,3-4 0-15,0 3 0 16,-3 0 0-16,9 0 1 16,-3-3-1-16,-1-3 0 15,5-4 0-15,-2-2 0 16,2 2 0-16,-2-3 0 15,2 1 0-15,-2 0 0 0,-5 2 0 16,6-1 0-16,-3 2 0 16,-3-1 0-16,0-3 2 15,-3 5-2-15,0-1 1 16,0 4-1-16,0-4 2 16,0-1 0-16,0-4-2 15,0 6 1-15,-3 2 0 16,-3 1-1-16,1-3 2 15,-2-2-2-15,1 3 0 16,4 10 1-16,-8 2-1 16,10 0 0-16,-3 5 2 15,3 4-2-15,0-5 0 0,0 9 1 16,0-8-1-16,0-6 1 16,0 2-1-16,0-6 1 15,0 0-1-15,0 3 0 16,0 1 0-16,0 2 0 15,0 2 1-15,0 0-1 16,0-2 0-16,3 2 0 16,9 6 0-16,-6 0 0 15,3-1 1-15,-3-5-1 16,-3 3 0-16,0-6 0 16,-3-1 0-16,6 0 1 15,-6-2 0-15,6 1-1 16,-3 1 2-16,-1 2-2 0,8 4 0 15,-4-2 1 1,-4-5 0-16,8-4-1 0,-5-4 1 16,1-3-1-16,4-2 1 15,-5-2 0-15,-2-1 0 16,0 3-1-16,4 1 1 16,-7 6 0-16,0 3-1 15,0 0 0-15,0-4 1 16,0 1-1-16,0 1 0 15,0-1 1-15,0-3-1 16,0-2 1-16,0-1-1 16,0-1 0-16,0-1 0 0,0 1 0 15,0-4 1-15,-7 3-1 16,1-6 0-16,-2 5 0 16,-2 1 0-16,-5-1 0 15,7 10 0-15,-7-4 1 16,-3 0-1-16,9-1 0 15,0-7 0-15,1-2 0 16,5 2 0-16,-7-1 0 16,7-2 0-16,1 2 0 15,-1 8 0-15,3-4 0 16,0 14 0-16,-7-7 1 16,7 2-1-16,0-1 1 15,0 0-1-15,0-1 0 16,0 10 0-16,0 0 1 15,0-9-1-15,0-3 1 0,0-4-1 16,0-6 0-16,0-3 0 16,0-3 0-16,7-6 0 15,-7-9 1-15,0-3-1 16,3-11 0-16,-3 0 0 16,2 0 0-16,-2 0 1 15,0 0-1-15,0 0 1 16,0 0 0-16,0 0-1 15,0-17-3-15,0-19-9 16,0 17-19-16,0-3-85 16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6:14.55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1C04F18-C577-48DB-A9D9-889F3C458E58}" emma:medium="tactile" emma:mode="ink">
          <msink:context xmlns:msink="http://schemas.microsoft.com/ink/2010/main" type="inkDrawing" rotatedBoundingBox="23112,8374 27773,7812 27959,9357 23298,9919" semanticType="callout" shapeName="Other">
            <msink:sourceLink direction="with" ref="{F4BC3FC4-7B2D-4D45-935E-00A54429E47B}"/>
            <msink:sourceLink direction="with" ref="{1EFA2427-DC1B-4BA0-9FB9-74E562AB0EFC}"/>
          </msink:context>
        </emma:interpretation>
      </emma:emma>
    </inkml:annotationXML>
    <inkml:trace contextRef="#ctx0" brushRef="#br0">97-2016 519 0,'111'-42'49'16,"7"28"-4"-16,16 0 0 15,15 3-20-15,-5 1-13 16,5 3-9-16,-108 7-3 16,-8-7-38-16</inkml:trace>
    <inkml:trace contextRef="#ctx0" brushRef="#br0" timeOffset="-174.1226">902-3010 503 0,'-21'2'96'16,"21"-2"-47"-16,0 0-29 15,0 0-1-15,-2 0-3 16,2 0-1-16,0 3 2 15,-3-1-7-15,3 4-4 0,-10 10-5 16,5 13 1 0,-13 10 15-16,-3 19 9 0,0 8-18 15,-6 14-2-15,1 16 5 16,-5 18-7-16,2 13-1 16,-9 5 1-16,-3 5-2 15,-10-2-1-15,-6-9 0 16,-2-6 0-16,2-8-1 15,-2-16 1-15,3-18-1 16,-1-25-4-16,39-53-57 16,3 0-251-16</inkml:trace>
    <inkml:trace contextRef="#ctx0" brushRef="#br0" timeOffset="1677.186">2738-3248 508 0,'-11'-6'167'0,"11"6"-147"15,0 0-13-15,0 0 0 16,0 14 25-16,26 20 9 15,15 8-8-15,10 13-5 16,6 12-18-16,2 10 1 0,-3 9-5 16,1 6-3-16,-18 12-3 15,-13 4 1-15,-17 7 0 16,-9-3 0-16,-9-10-1 16,-38-8 0-16,-10-20 2 15,-14-6-2-15,6-15 1 16,-7-9-1-16,13-8-8 15,41-36-27-15,8 0-114 16</inkml:trace>
    <inkml:trace contextRef="#ctx0" brushRef="#br0" timeOffset="2525.4397">4063-3014 293 0,'-9'0'301'15,"9"0"-227"-15,0 0-16 16,-3 0-14-16,3 0-22 15,-3 0-10-15,3 0-4 16,0 0-6-16,0 4-2 16,0 9 0-16,0 3 2 15,0 3 2-15,0-4 1 16,21 8-2-16,5-6 1 16,10 5 0-16,12-1-1 15,9-2 2-15,17 0-3 16,6-3 0-16,3-5 0 15,-6-3-2-15,-8 0 1 16,-22-3-1-16,-12 1 1 0,-14-1-2 16,-8-3 1-16,-13 1-1 15,0-3 0-15,0 0 1 16,0 10-2-16,0 4 2 16,0 5 0-16,-13 2 2 15,-5 0-1-15,-5 4 1 16,-3 5-2-16,-13 4 2 15,-12 8-1-15,-3 13 0 16,-11 4-1-16,-9 4 2 16,5 1-2-16,7 1 0 15,18-12 0-15,8-13 0 16,18-10 0-16,16-18 0 0,-1-4-4 16,3-2 2-16,0-3-6 15,0-3-23-15,0 0-79 16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6:15.55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E588DC1-55F2-4B3F-95DE-4FAF30837431}" emma:medium="tactile" emma:mode="ink">
          <msink:context xmlns:msink="http://schemas.microsoft.com/ink/2010/main" type="writingRegion" rotatedBoundingBox="24436,8214 25901,8868 25517,9728 24052,9075"/>
        </emma:interpretation>
      </emma:emma>
    </inkml:annotationXML>
    <inkml:traceGroup>
      <inkml:annotationXML>
        <emma:emma xmlns:emma="http://www.w3.org/2003/04/emma" version="1.0">
          <emma:interpretation id="{2A7C1B72-8E00-4F0B-AFE9-4B98AD54691B}" emma:medium="tactile" emma:mode="ink">
            <msink:context xmlns:msink="http://schemas.microsoft.com/ink/2010/main" type="paragraph" rotatedBoundingBox="24436,8214 25901,8868 25517,9728 24052,90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10F9C1-92F8-4D53-B26B-6E31A08912EF}" emma:medium="tactile" emma:mode="ink">
              <msink:context xmlns:msink="http://schemas.microsoft.com/ink/2010/main" type="line" rotatedBoundingBox="24436,8214 25901,8868 25517,9728 24052,9075"/>
            </emma:interpretation>
          </emma:emma>
        </inkml:annotationXML>
        <inkml:traceGroup>
          <inkml:annotationXML>
            <emma:emma xmlns:emma="http://www.w3.org/2003/04/emma" version="1.0">
              <emma:interpretation id="{1EFA2427-DC1B-4BA0-9FB9-74E562AB0EFC}" emma:medium="tactile" emma:mode="ink">
                <msink:context xmlns:msink="http://schemas.microsoft.com/ink/2010/main" type="inkWord" rotatedBoundingBox="24436,8214 25901,8868 25517,9728 24052,9075">
                  <msink:destinationLink direction="with" ref="{E1C04F18-C577-48DB-A9D9-889F3C458E58}"/>
                </msink:context>
              </emma:interpretation>
              <emma:one-of disjunction-type="recognition" id="oneOf0">
                <emma:interpretation id="interp0" emma:lang="en-US" emma:confidence="0">
                  <emma:literal>(a,</emma:literal>
                </emma:interpretation>
                <emma:interpretation id="interp1" emma:lang="en-US" emma:confidence="0">
                  <emma:literal>(re,</emma:literal>
                </emma:interpretation>
                <emma:interpretation id="interp2" emma:lang="en-US" emma:confidence="0">
                  <emma:literal>(4,</emma:literal>
                </emma:interpretation>
                <emma:interpretation id="interp3" emma:lang="en-US" emma:confidence="0">
                  <emma:literal>(k,</emma:literal>
                </emma:interpretation>
                <emma:interpretation id="interp4" emma:lang="en-US" emma:confidence="0">
                  <emma:literal>on</emma:literal>
                </emma:interpretation>
              </emma:one-of>
            </emma:emma>
          </inkml:annotationXML>
          <inkml:trace contextRef="#ctx0" brushRef="#br0">1853-2588 371 0,'15'-29'322'16,"-9"24"-297"-16,-1 1-3 15,-2 2-7-15,-3 2-9 16,0 0-4-16,0 0-4 15,0 0 1-15,-6 0-10 16,-14 2 3-16,-4 7-1 16,4-6-5-16,-1-3-5 15,3 0 19-15,3 0 0 0,5-14 4 16,7-10 1-16,3 3 7 16,0-1 3-16,0 6 4 15,0 5-9-15,13 1-5 16,2 6 1-16,-7 2-1 15,7 2-5-15,-9 0 0 16,4 10-3-16,-10 31 3 16,0 10 0-16,0 5 3 15,-13 5 0-15,-10-2-1 16,-5-2-1-16,5-9-1 16,8-17 0-16,9-12-4 15,6-13-1-15,0-6-8 16,3 0 13-16,35-25 2 15,16-15 2-15,8-13-2 16,4-6-2-16,-6-3 1 0,-4 7-1 16,-15 9 4-16,-17 16 3 15,-12 18 8-15,-12 10 11 16,0 2-5-16,0 0-17 16,-23 11-4-16,-16 27 0 15,-12 13 1-15,7 5-1 16,6 3 1-16,7 6-2 15,26-4 0-15,5-8 0 16,5-4-1-16,49-15 1 16,8-7-1-16,10-11-30 0,-34-16-67 15,-14 0-418 1</inkml:trace>
          <inkml:trace contextRef="#ctx0" brushRef="#br0" timeOffset="219.6546">2563-2262 368 0,'5'-10'424'15,"2"4"-385"-15,-4 3-18 16,-3 3-7-16,3 0-8 16,-3 0-6-16,0 0 0 15,0 16-4-15,0 25 4 16,0 11 2-16,0 3-1 15,-13-1-1-15,2-10 1 0,2-1-1 16,9-8-7-16,0-11-23 16,0-24-43-16,0 0-406 15</inkml:trace>
          <inkml:trace contextRef="#ctx0" brushRef="#br0" timeOffset="-648.9561">1467-2973 601 0,'0'-30'74'15,"0"19"-17"-15,-12 9-11 16,6 2-18-16,-24 0-19 0,-14 29-7 16,-16 26-1-16,-14 22 1 15,5 11 4-15,22 14-3 16,11 5 2-16,27-4-4 15,9 2 1-15,27-12-2 16,33-9 0-16,14-14 1 16,6-15-1-16,3-17 0 15,-50-38-38-15,-3 0-159 16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37:58.76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ADE5765-84D5-4C71-A533-7FFFE7408FE4}" emma:medium="tactile" emma:mode="ink">
          <msink:context xmlns:msink="http://schemas.microsoft.com/ink/2010/main" type="writingRegion" rotatedBoundingBox="7996,15516 14639,13667 15215,15735 8572,17584"/>
        </emma:interpretation>
      </emma:emma>
    </inkml:annotationXML>
    <inkml:traceGroup>
      <inkml:annotationXML>
        <emma:emma xmlns:emma="http://www.w3.org/2003/04/emma" version="1.0">
          <emma:interpretation id="{1E4306C8-F16D-4397-8360-688D82CB3CA5}" emma:medium="tactile" emma:mode="ink">
            <msink:context xmlns:msink="http://schemas.microsoft.com/ink/2010/main" type="paragraph" rotatedBoundingBox="7996,15516 14639,13667 15215,15735 8572,175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E3627B-67BE-436C-BC4D-020C43C015C1}" emma:medium="tactile" emma:mode="ink">
              <msink:context xmlns:msink="http://schemas.microsoft.com/ink/2010/main" type="line" rotatedBoundingBox="7996,15516 14639,13667 15215,15735 8572,17584"/>
            </emma:interpretation>
          </emma:emma>
        </inkml:annotationXML>
        <inkml:traceGroup>
          <inkml:annotationXML>
            <emma:emma xmlns:emma="http://www.w3.org/2003/04/emma" version="1.0">
              <emma:interpretation id="{52C10FAC-E0ED-4ED9-BD2F-1F9B277EB024}" emma:medium="tactile" emma:mode="ink">
                <msink:context xmlns:msink="http://schemas.microsoft.com/ink/2010/main" type="inkWord" rotatedBoundingBox="8093,15863 9027,15603 9506,17325 8572,17584">
                  <msink:destinationLink direction="with" ref="{8CC347D9-28A3-491B-93D0-52CE7518CAB0}"/>
                </msink:context>
              </emma:interpretation>
              <emma:one-of disjunction-type="recognition" id="oneOf0">
                <emma:interpretation id="interp0" emma:lang="en-US" emma:confidence="0">
                  <emma:literal>is,</emma:literal>
                </emma:interpretation>
                <emma:interpretation id="interp1" emma:lang="en-US" emma:confidence="0">
                  <emma:literal>P,</emma:literal>
                </emma:interpretation>
                <emma:interpretation id="interp2" emma:lang="en-US" emma:confidence="0">
                  <emma:literal>Pa,</emma:literal>
                </emma:interpretation>
                <emma:interpretation id="interp3" emma:lang="en-US" emma:confidence="0">
                  <emma:literal>P.</emma:literal>
                </emma:interpretation>
                <emma:interpretation id="interp4" emma:lang="en-US" emma:confidence="0">
                  <emma:literal>Pa.</emma:literal>
                </emma:interpretation>
              </emma:one-of>
            </emma:emma>
          </inkml:annotationXML>
          <inkml:trace contextRef="#ctx0" brushRef="#br0">109 0 13 0,'0'9'29'0,"0"-7"4"0,0 6 24 15,0-4-14-15,0-3 20 16,0-1-42-16,-15 7-11 16,0-6-7-16,-3 1 4 15,7 5-3-15,-4-6-4 16,0 3 3-16,-1-2-3 16,11-2 0-16,5 0 3 15,0 0 1-15,0 0 0 16,0 0 2-16,0-2 34 15,0-3-28-15,3-4 20 16,9 8 2-16,-6-3-4 0,3 4-16 16,-3 0-11-16,-1 0-6 15,-2 0 8-15,7 0-5 16,-8 0 12-16,1 4-4 16,-3-3-5-16,0 5 0 15,0-3-3-15,0 2 0 16,0 0 2-16,0 1 21 15,-15 2-20-15,4-8 2 16,-1 0-5-16,9 0-23 16,3 0-13-16,0 0-165 15</inkml:trace>
          <inkml:trace contextRef="#ctx0" brushRef="#br0" timeOffset="23263.0377">400 279 143 0,'23'-52'538'16,"28"32"-532"-16,11-2-4 0,13 2-2 15,2 9 9-15,3 5 2 16,-9 6 1-16,-11 0-3 16,-22 0-4-16,-20 10-5 15,-18 11 0-15,0 7 5 16,-15 9 8-16,-37 6-1 15,-23-3-7-15,-12 0-3 16,2-8 3-16,1-8-5 16,25-8-5-16,20-8-28 15,39-8-60-15,0 0-343 16</inkml:trace>
          <inkml:trace contextRef="#ctx0" brushRef="#br0" timeOffset="22970.3324">367 367 702 0,'15'-33'48'0,"-15"20"-38"16,3 8-3-16,-3 2 13 15,0 3 3-15,0 0-10 16,0 0-5-16,0 0-6 16,0 8-1-16,0 35 0 15,0 24 4-15,0 21 3 16,0 11-2-16,0 2-5 0,0-4 0 16,0-4-1-1,0-2 2-15,-3-16-2 0,0-13 0 16,3-27-13-16,0-11-21 15,0-24-53-15,0-8-259 16</inkml:trace>
          <inkml:trace contextRef="#ctx0" brushRef="#br0" timeOffset="24059.1018">1060 838 696 0,'-10'-19'53'0,"10"19"-52"15,0 0-1-15,-5 0-4 16,-13 0 2-16,-15 27 4 16,-6 7 11-16,-5 9-13 15,3-2 3-15,2-5-1 16,3 2-1-16,3-4 1 15,0-5-1-15,13-4-1 16,2-9 2-16,15-8-2 16,3-6-3-1,0-2-9-15,41 0 12 0,31-2 5 16,23-22 8-16,18-1-9 16,5 7-3-16,-5 10-1 0,-77 8-17 15,-21 0-133-15</inkml:trace>
          <inkml:trace contextRef="#ctx0" brushRef="#br0" timeOffset="23723.8708">1225 1023 588 0,'0'0'80'0,"0"0"-39"15,0 0-9-15,0 0-8 16,0 0-10-16,0 0-5 16,0 0 3-16,0 0-5 15,0 11-1-15,0 25-1 16,0 18 9-16,0 7-6 0,0 3-4 16,0 6-2-1,0-9-2-15,-5-7 1 0,-8-6 0 16,8-7-1-16,2-13-16 15,3-28-24-15,0 0-96 16</inkml:trace>
        </inkml:traceGroup>
        <inkml:traceGroup>
          <inkml:annotationXML>
            <emma:emma xmlns:emma="http://www.w3.org/2003/04/emma" version="1.0">
              <emma:interpretation id="{AF46F9DE-7925-418D-AA16-6B026BE5373E}" emma:medium="tactile" emma:mode="ink">
                <msink:context xmlns:msink="http://schemas.microsoft.com/ink/2010/main" type="inkWord" rotatedBoundingBox="11072,14660 14639,13667 15179,15608 11612,16601">
                  <msink:destinationLink direction="with" ref="{7414EDCE-8EE0-4A38-A16D-82648F1606DD}"/>
                  <msink:destinationLink direction="with" ref="{CE40B32A-7BA0-4346-8FFA-C3188D8A19F0}"/>
                </msink:context>
              </emma:interpretation>
              <emma:one-of disjunction-type="recognition" id="oneOf1">
                <emma:interpretation id="interp5" emma:lang="en-US" emma:confidence="0">
                  <emma:literal>corn</emma:literal>
                </emma:interpretation>
                <emma:interpretation id="interp6" emma:lang="en-US" emma:confidence="0">
                  <emma:literal>even</emma:literal>
                </emma:interpretation>
                <emma:interpretation id="interp7" emma:lang="en-US" emma:confidence="0">
                  <emma:literal>earn</emma:literal>
                </emma:interpretation>
                <emma:interpretation id="interp8" emma:lang="en-US" emma:confidence="0">
                  <emma:literal>can</emma:literal>
                </emma:interpretation>
                <emma:interpretation id="interp9" emma:lang="en-US" emma:confidence="0">
                  <emma:literal>Can</emma:literal>
                </emma:interpretation>
              </emma:one-of>
            </emma:emma>
          </inkml:annotationXML>
          <inkml:trace contextRef="#ctx0" brushRef="#br1" timeOffset="553631.234">3439-695 231 0,'74'0'58'0,"-20"-16"74"15,-1-8-50 1,-11-3-43-16,-1 4-4 0,-5-4 5 15,3-5 4-15,-6-4-6 16,-10-6-8-16,-2-5-2 16,-9-5-6-16,-9-1-7 15,-3-4-4-15,0 7-3 16,-24 4 4-16,-21 5-1 16,1 16-3-16,0 3-2 15,-7 14 2-15,7 8-5 16,-7 0-3-16,-6 2 0 15,1 36-1-15,-9 10 1 0,-4 11 1 16,10 8-1 0,2 6 0-16,13 1 0 0,14-2 0 15,12 6-1-15,18-6 0 16,0-5 0-16,36-1 1 16,20-7-3-16,16-8 3 15,11-8-1-15,14-13 1 16,8-15 0-16,-4-15 0 15,-6 0 1-15,-12 0-1 16,-9-15 0-16,-15-15-3 16,-8-5-15-16,-51 13-17 15,0 5-96-15</inkml:trace>
          <inkml:trace contextRef="#ctx0" brushRef="#br1" timeOffset="554905.1104">4458-1125 333 0,'0'-21'173'0,"0"9"-68"16,0 2-23-16,0-1-33 16,0 0-25-16,0-2-10 0,0 3-1 15,6-1-2-15,-1 3-4 16,10-3-3-16,3-2 1 16,3 0-2-16,9 2 1 15,-1 5 0-15,7 6-1 16,6 0-2-16,8 0-1 15,1 35 2-15,-4 21-1 16,4 3 0-16,-15 8 2 16,-15 2-2-16,-21-4-1 15,0 7 3-15,-13-8-2 16,-31 0 1-16,-12-5-1 16,-16-5 1-16,-5-9-2 15,3-10 0-15,-4-17-5 0,16-18-4 16,3 0 3-16,11-20-1 15,19-39-1-15,11-17-1 16,18-17 9-16,0-15 0 16,0-1 1-16,29 7-1 15,10 20 0-15,6 27 0 16,-13 15 4-16,1 25-2 16,-10 7 1-16,10 8-1 15,0 11-2-15,6 42 0 16,2 24 3-16,1 31 1 15,-4 16-2-15,-5 18 1 16,-9 20-3-16,-9 11 2 16,-10 0-1-16,5-8 0 0,-4-21-1 15,-4-29 0-15,1-22 0 16,10-21 0-16,-11-26 0 16,11-25-1-16,-8-12 1 15,1-9-2-15,12-11-1 16,20-51 3-16,16-35 2 15,15-33 0-15,1-33 2 16,5-22-1-16,-1-7 0 16,-2 10-1-16,-13 30-2 15,-15 39 1-15,-8 27-1 16,-6 24 5-16,-9 9 1 16,-3 13-3-16,-13 13-2 0,8 9 0 15,-11 8-1-15,-2 6 1 16,0 4-1-16,0 0 0 15,0 0-1-15,0 0 0 16,0 0 0-16,0 0 0 16,0 0-1-16,0 0-7 15,0 0-3-15,3 0-10 16,-3 0-26-16,3 0-112 16</inkml:trace>
          <inkml:trace contextRef="#ctx0" brushRef="#br1" timeOffset="555733.243">5919-1253 546 0,'-8'-16'75'0,"2"-1"-3"16,-1 6-29-16,5 4-1 16,2 1-19-16,0 4-1 15,0-1-8-15,0 3-4 16,0 0-5-16,0 0 1 15,0 0-5-15,0 0-1 16,0 0-3-16,0 32-1 0,23 23 4 16,13 15 3-16,-3 16-2 15,-7 5 1-15,-1 0-2 16,-14 0 1-16,1-3 0 16,-12-2 0-16,0-14-1 15,0-19 0-15,0-19 0 16,0-20 0-16,0-14 0 15,0 0 0-15,0 0 0 16,0-39 1-16,16-20-1 16,4-24 0-16,6-19 1 15,10-9-1-15,0-5 1 16,3 4-1-16,2 18 0 16,0 17 0-16,8 18 1 0,-8 21 0 15,-5 14 3-15,-13 8-1 16,-2 11 0-16,-3 5-1 15,0 0-2-15,0 16 0 16,2 43 0-16,4 21 0 16,-9 21 2-16,0 11-2 15,-12 2 2-15,-3-13-1 16,3-14-1-16,14-20 1 16,7-24-2-16,21-16 1 15,-1-21 0-15,13-6-1 16,2-11 0-16,-2-37-13 15,-42 13-43-15,-7-2-675 0</inkml:trace>
        </inkml:traceGroup>
      </inkml:traceGroup>
    </inkml:traceGroup>
  </inkml:traceGroup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1:01.32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F822D3D-8C5A-45D3-86C3-AEF59ED2E728}" emma:medium="tactile" emma:mode="ink">
          <msink:context xmlns:msink="http://schemas.microsoft.com/ink/2010/main" type="inkDrawing" rotatedBoundingBox="15586,8569 15632,8705 15560,8729 15514,8593" semanticType="callout" shapeName="Other">
            <msink:sourceLink direction="with" ref="{A145F999-3E74-4438-9FE9-FBEFC80AF8B5}"/>
          </msink:context>
        </emma:interpretation>
      </emma:emma>
    </inkml:annotationXML>
    <inkml:trace contextRef="#ctx0" brushRef="#br0">92 121 147 0,'-31'0'24'15,"20"0"29"-15,-4 0-1 0,0 0-5 16,12-4-27-16,-2 2 28 16,2-2 29-16,3 0-13 15,0 1-14-15,0-1-15 16,0-3-16-16,0 2-4 16,0-3-10-16,0 1-3 15,0-2 0-15,0 1 1 16,0 2 0-16,0 5 2 15,0-3-1-15,0 1-1 16,0 2 6-16,-7-3-6 16,7 4-3-16,0 0 3 15,0 0-3-15,0 0 0 16,0 0 0-16,0 0 0 0,0 0 0 16,0 0 0-16,0 0 0 15,0 0 0-15,0 0 0 16,0 0 0-16,0 0 0 15,0 0-3-15,0 0 2 16,0 0-1-16,0 0-1 16,0-2 2-16,0 0 1 15,0 0 0-15,0-4 0 16,0 2 0-16,0-3 0 16,0 1-10-16,0 3-56 15,0-2-265-15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1:01.42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145F999-3E74-4438-9FE9-FBEFC80AF8B5}" emma:medium="tactile" emma:mode="ink">
          <msink:context xmlns:msink="http://schemas.microsoft.com/ink/2010/main" type="inkDrawing" rotatedBoundingBox="15632,8705 15647,8705 15647,8720 15632,8720" shapeName="Other">
            <msink:destinationLink direction="with" ref="{7F822D3D-8C5A-45D3-86C3-AEF59ED2E728}"/>
          </msink:context>
        </emma:interpretation>
      </emma:emma>
    </inkml:annotationXML>
    <inkml:trace contextRef="#ctx0" brushRef="#br0">0 0 175 0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1:21.0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AAF5951-39C1-4095-8460-05A850F8C277}" emma:medium="tactile" emma:mode="ink">
          <msink:context xmlns:msink="http://schemas.microsoft.com/ink/2010/main" type="inkDrawing" rotatedBoundingBox="15408,8537 15714,8401 15825,8651 15519,8787" shapeName="Other"/>
        </emma:interpretation>
      </emma:emma>
    </inkml:annotationXML>
    <inkml:trace contextRef="#ctx0" brushRef="#br0">137 169 150 0,'21'-8'180'16,"-21"2"-95"-16,0 4 11 15,0-3-4-15,3 2-53 16,-3 0-16-16,2 0-10 16,8 1-1-16,-7 2-6 15,-3 0 0-15,0 0-5 16,0 0-1-16,0 0-17 15,0 5 9-15,-18 14 8 16,-13 4 0-16,5 2-12 16,-7-8-18-16,10-8-5 15,2-3-1-15,6-6 34 16,12 0-5-16,0 0-10 0,3-6 17 16,0-12 5-16,0-6-3 15,0 2 6-15,6 1 6 16,12 5-9-16,3 2 6 15,6 4-5-15,-1 2 7 16,0 6-3-16,5-2 8 16,-5 4-5-16,-1 0-2 15,-11 0-6-15,-2 0-5 16,-9 10-7-16,-3 1 5 16,0 9 2-16,0-2 2 15,-6 3 6-15,-17-4-8 16,-8-3-21-16,-2-7 6 15,4-4-1-15,-4-3-11 0,13 0-47 16,-1 0 39 0,6-14 10-16,12-13 25 0,3-4 36 15,0-4-9-15,0-3-9 16,26 9-5-16,7 8-6 16,6 5 0-16,0 13-2 15,-9 3 4-15,-4 0-2 16,7 3 2-16,-9 25-7 15,-7 3 0-15,-8 10 7 16,-2-5-7-16,-7 1 4 16,0-4-6-16,-31-10-4 15,-5-7 4-15,5-12 14 0,-12-4-10 16,17 0-4 0,5 0-60-16,16-14-158 0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1:22.40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EFA485A-9A7D-4EEF-AA74-C858F9E0A41C}" emma:medium="tactile" emma:mode="ink">
          <msink:context xmlns:msink="http://schemas.microsoft.com/ink/2010/main" type="writingRegion" rotatedBoundingBox="24642,10001 25198,11623 24823,11751 24267,10130"/>
        </emma:interpretation>
      </emma:emma>
    </inkml:annotationXML>
    <inkml:traceGroup>
      <inkml:annotationXML>
        <emma:emma xmlns:emma="http://www.w3.org/2003/04/emma" version="1.0">
          <emma:interpretation id="{BFF04AD3-5654-4433-BFE8-9D207B28533C}" emma:medium="tactile" emma:mode="ink">
            <msink:context xmlns:msink="http://schemas.microsoft.com/ink/2010/main" type="paragraph" rotatedBoundingBox="24642,10001 25198,11623 24823,11751 24267,101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071531-3265-49A5-8643-EC816ACFD053}" emma:medium="tactile" emma:mode="ink">
              <msink:context xmlns:msink="http://schemas.microsoft.com/ink/2010/main" type="line" rotatedBoundingBox="24642,10001 25198,11623 24823,11751 24267,10130"/>
            </emma:interpretation>
          </emma:emma>
        </inkml:annotationXML>
        <inkml:traceGroup>
          <inkml:annotationXML>
            <emma:emma xmlns:emma="http://www.w3.org/2003/04/emma" version="1.0">
              <emma:interpretation id="{6EE718B1-44DC-421C-8AD3-54AB9C6D2340}" emma:medium="tactile" emma:mode="ink">
                <msink:context xmlns:msink="http://schemas.microsoft.com/ink/2010/main" type="inkWord" rotatedBoundingBox="24642,10001 25198,11623 24823,11751 24267,10130"/>
              </emma:interpretation>
              <emma:one-of disjunction-type="recognition" id="oneOf0">
                <emma:interpretation id="interp0" emma:lang="en-US" emma:confidence="0">
                  <emma:literal>F</emma:literal>
                </emma:interpretation>
                <emma:interpretation id="interp1" emma:lang="en-US" emma:confidence="0">
                  <emma:literal>=</emma:literal>
                </emma:interpretation>
                <emma:interpretation id="interp2" emma:lang="en-US" emma:confidence="0">
                  <emma:literal>:</emma:literal>
                </emma:interpretation>
                <emma:interpretation id="interp3" emma:lang="en-US" emma:confidence="0">
                  <emma:literal>k</emma:literal>
                </emma:interpretation>
                <emma:interpretation id="interp4" emma:lang="en-US" emma:confidence="0">
                  <emma:literal>l</emma:literal>
                </emma:interpretation>
              </emma:one-of>
            </emma:emma>
          </inkml:annotationXML>
          <inkml:trace contextRef="#ctx0" brushRef="#br0">15105 1631 82 0,'27'-21'170'0,"-7"10"-116"16,1 0 27-16,-3 3-29 15,0 4-1-15,-3 4-7 16,3 0-22-16,-13 0-3 15,-2 0-19-15,-3 0 7 16,0 15-7-16,0 1 10 16,0 3-8-16,-20-2 7 15,-16-2-9-15,-3-2 4 16,-5-7-4-16,5-6-2 0,6 0 2 16,13 0 0-16,11 0 0 15,3-17 0-15,6-4 4 16,0-6 8-16,12 1-10 15,24 2 2-15,2 0 2 16,4 7 1-16,-4 7 9 16,-5 4 3-16,-4 6-5 15,-4 0-8-15,-4 0 0 16,-3 16-6-16,-10 9 0 16,-3-1 0-16,-5 3 1 15,0-6-1-15,-8 4 0 16,-30-10 1-16,-7-2 5 0,-8-7-2 15,5-6-2-15,9 0-2 16,13-17 0-16,16-12-19 16,10-5-21-16,0 17 17 15,18 1-162-15</inkml:trace>
          <inkml:trace contextRef="#ctx0" brushRef="#br0" timeOffset="1323.9097">15458 3123 185 0,'18'0'63'0,"-3"-5"-32"16,3-1 45-16,6 1-10 15,-4 0-14-15,-2 0 21 16,-3 5-29-16,1 0-17 16,-11 0-17-16,1 0-4 15,3 0-3-15,-6 0-3 16,-3 2-5-16,3 11 5 16,-3 4 2-16,0-3 3 0,0-3 5 15,-3-1-10-15,-12-5 8 16,9-3-8-16,-3-2 0 15,6 0 5-15,3 0-5 16,0 0 7-16,0-5 3 16,0-15-4-16,0-3-3 15,3 2 0-15,15-1-3 16,12 6 3-16,-4 5-3 16,4 1 3-16,-1 7-1 15,2 1-2-15,-5 2 1 16,1 0 3-16,-9 0 1 15,-9 0-5-15,0 0 0 0,-9 0-6 16,0 8 6-16,0 3 0 16,0 2 11-16,-30 3-7 15,-3-3 0-15,-6-5-3 16,-5 0-1-16,3-5-1 16,0-3-12-16,7 0-6 15,11 0 1-15,8 0-11 16,12-24 29-16,3 0 8 15,0-6-5-15,29 3-1 16,17 9-1-16,-2 4 1 16,0 7 3-16,-6 7 3 15,-7 0 7-15,-11 0-8 16,-2 0 3-16,-15 0-10 0,-3 7 5 16,0 10-2-16,-21 2 20 15,-20-1-22-15,-7 0-1 16,1-1-37-16,26-15-56 15,3-2-264-15</inkml:trace>
        </inkml:traceGroup>
      </inkml:traceGroup>
    </inkml:traceGroup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1:12.81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0125C40-1B21-467A-A6C4-469C5E52F547}" emma:medium="tactile" emma:mode="ink">
          <msink:context xmlns:msink="http://schemas.microsoft.com/ink/2010/main" type="writingRegion" rotatedBoundingBox="9487,11127 9403,11405 9198,11343 9282,11065"/>
        </emma:interpretation>
      </emma:emma>
    </inkml:annotationXML>
    <inkml:traceGroup>
      <inkml:annotationXML>
        <emma:emma xmlns:emma="http://www.w3.org/2003/04/emma" version="1.0">
          <emma:interpretation id="{77F38047-2CA3-45AE-A131-C3B603348733}" emma:medium="tactile" emma:mode="ink">
            <msink:context xmlns:msink="http://schemas.microsoft.com/ink/2010/main" type="paragraph" rotatedBoundingBox="9487,11127 9403,11405 9198,11343 9282,110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37617F-BB2E-4224-873A-2F0FA96E5B5E}" emma:medium="tactile" emma:mode="ink">
              <msink:context xmlns:msink="http://schemas.microsoft.com/ink/2010/main" type="line" rotatedBoundingBox="9487,11127 9403,11405 9198,11343 9282,11065"/>
            </emma:interpretation>
          </emma:emma>
        </inkml:annotationXML>
        <inkml:traceGroup>
          <inkml:annotationXML>
            <emma:emma xmlns:emma="http://www.w3.org/2003/04/emma" version="1.0">
              <emma:interpretation id="{48B4E521-2FC6-4FFC-B0C2-C5A40DECE765}" emma:medium="tactile" emma:mode="ink">
                <msink:context xmlns:msink="http://schemas.microsoft.com/ink/2010/main" type="inkWord" rotatedBoundingBox="9487,11127 9403,11405 9198,11343 9282,11065"/>
              </emma:interpretation>
              <emma:one-of disjunction-type="recognition" id="oneOf0">
                <emma:interpretation id="interp0" emma:lang="en-US" emma:confidence="0">
                  <emma:literal>B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D</emma:literal>
                </emma:interpretation>
                <emma:interpretation id="interp3" emma:lang="en-US" emma:confidence="0">
                  <emma:literal>%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87 3 185 0,'-12'0'91'0,"6"0"14"0,-1 0-33 16,7 0 14-1,0 0-24-15,-2 0-32 0,2 0-13 16,0 0-4-16,0 0-1 16,0 0-7-16,0 0-2 15,0 0-3-15,0 0-3 16,0 0 3-16,0 0 0 15,0 0 12-15,17 0-6 16,1 0-1-16,0 0-4 16,0 0-1-16,0 0 3 15,0 0-3-15,-7 2 1 16,1 6 1-16,-9 3-2 16,-3-3-6-16,0 5-13 15,-3 1 19-15,-30 4 4 16,2 1-4-16,-8-6-12 0,6-2 7 15,10-5 1-15,5-6 1 16,8 0 3-16,7 0-8 16,3-6 8-16,0-13 0 15,0 0 0-15,3 0 1 16,15 7-1-16,0 4 0 16,3 5 2-16,-4 3-2 15,4 0 0-15,-3 0 0 16,0 0-3-16,-6 16 1 15,-3 5 2-15,-9-2-15 16,0 1 10-16,0-2 5 16,0-3 0-16,0-2 0 0,-18-2 0 15,0-6-14 1,7-5 8-16,-7 0-19 0,8 0-93 16,7 0-160-16</inkml:trace>
          <inkml:trace contextRef="#ctx0" brushRef="#br1" timeOffset="6762.3121">60 120 114 0,'9'0'114'0,"-9"0"-49"0,0 0 17 16,0 0 19-16,0 0-19 15,0 0-27-15,0 0-30 16,0 0-12-16,0 0-4 16,0 0-8-16,0 0-1 15,0 0 2-15,0 0-2 16,0 0 2-16,0 0 1 16,0 0 4-16,0 0 5 15,0 0-9-15,0-4 0 16,0-3-1-16,0 1-2 15,0 1 1-15,-7-1 1 16,5 0-1-16,2 2 1 16,0-1-2-16,-3 3 1 15,3-5 5-15,0 6-3 16,0-3 2-16,0 3-5 0,0 1 0 16,0 0-1-16,3 0 1 15,14 0-2-15,1 0 1 16,0 0 0-16,-3 5-1 15,-3 6-4-15,-3 7-2 16,-3 0 6-16,-6 3 2 16,0 1-4-16,0-4 2 15,0 0-17-15,0-4-3 16,-18 1-1-16,-3-4 9 16,-5-3-16-16,-4 1-21 15,6-9-35-15,1 0 44 16,2 0 42-16,9-9 30 15,6-15 16-15,6-2-6 0,0-5-24 16,0 6-4-16,0 1-7 16,8 9 14-16,16 1-5 15,6 3 5-15,-6 7-13 16,6 0 0-16,-7 4 0 16,-2 0-2-16,-3 0 0 15,-3 0-4-15,-9 19-6 16,-4 5 6-16,-2 4-2 15,0-2 4-15,0 0-4 16,-8-5 2-16,-13 0-12 16,1-8-3-16,5-4-7 15,-1-9 22-15,8 0-7 0,-2-4-24 16,10-25 31 0,0 0 5-16,0-5-5 0,0 21-9 15,0-1-186-15</inkml:trace>
        </inkml:traceGroup>
      </inkml:traceGroup>
    </inkml:traceGroup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1:26.94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3246257-A813-49A3-805A-2153B30F939B}" emma:medium="tactile" emma:mode="ink">
          <msink:context xmlns:msink="http://schemas.microsoft.com/ink/2010/main" type="writingRegion" rotatedBoundingBox="10362,14656 10712,14656 10712,14986 10362,14986"/>
        </emma:interpretation>
      </emma:emma>
    </inkml:annotationXML>
    <inkml:traceGroup>
      <inkml:annotationXML>
        <emma:emma xmlns:emma="http://www.w3.org/2003/04/emma" version="1.0">
          <emma:interpretation id="{905A2F69-4E98-4B29-991C-3D8BAB5504D0}" emma:medium="tactile" emma:mode="ink">
            <msink:context xmlns:msink="http://schemas.microsoft.com/ink/2010/main" type="paragraph" rotatedBoundingBox="10362,14656 10712,14656 10712,14986 10362,149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FBB2CE-21B1-4056-A874-77795F84859D}" emma:medium="tactile" emma:mode="ink">
              <msink:context xmlns:msink="http://schemas.microsoft.com/ink/2010/main" type="line" rotatedBoundingBox="10362,14656 10712,14656 10712,14986 10362,14986"/>
            </emma:interpretation>
          </emma:emma>
        </inkml:annotationXML>
        <inkml:traceGroup>
          <inkml:annotationXML>
            <emma:emma xmlns:emma="http://www.w3.org/2003/04/emma" version="1.0">
              <emma:interpretation id="{273B0F44-6C7B-44A1-8185-E6B7803ED738}" emma:medium="tactile" emma:mode="ink">
                <msink:context xmlns:msink="http://schemas.microsoft.com/ink/2010/main" type="inkWord" rotatedBoundingBox="10362,14656 10712,14656 10712,14986 10362,14986"/>
              </emma:interpretation>
              <emma:one-of disjunction-type="recognition" id="oneOf0">
                <emma:interpretation id="interp0" emma:lang="en-US" emma:confidence="0">
                  <emma:literal>3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B</emma:literal>
                </emma:interpretation>
                <emma:interpretation id="interp3" emma:lang="en-US" emma:confidence="0">
                  <emma:literal>5</emma:literal>
                </emma:interpretation>
                <emma:interpretation id="interp4" emma:lang="en-US" emma:confidence="0">
                  <emma:literal>}</emma:literal>
                </emma:interpretation>
              </emma:one-of>
            </emma:emma>
          </inkml:annotationXML>
          <inkml:trace contextRef="#ctx0" brushRef="#br0">124 22 200 0,'33'-16'93'15,"-27"11"-34"-15,9 2-14 16,-10 3 9-16,10 0 11 16,-2 0-23-16,-2 0-18 15,1 0-10-15,-9 0 3 0,0 8-9 16,-3 2-2-1,0 4 3-15,0 2 3 0,-3-2-5 16,-20-1-4-16,-1-3-1 16,6-5-1-16,3-2-1 15,3-3 2-15,9 0-2 16,3 0-8-16,0 0 8 16,0-4 0-16,0-10 5 15,0-5 0-15,10 8 3 16,1 0 0-16,7 3 0 15,2 4-4-15,1 0 2 16,4 4-6-16,-5 0 3 16,-9 0-3-16,5 8 1 15,-1 20 5-15,-13 1-4 16,-2 0-2-16,0 0 0 0,0-1 0 16,-15-4-3-16,-11-3 3 15,-10-8-12-15,-2-2-14 16,-1-11-11-16,1 0 13 15,7 0 18-15,17-3-3 16,5-22-3-16,9 2 12 16,0 1 6-16,0 1-4 15,23 3 2-15,16-1-4 16,9 5 15-16,-4 6-3 16,-3 4-10-16,-7 4 11 15,-4 0-3-15,-19 0 0 16,1 26-8-16,-9 7 8 0,-3 1-2 15,0 0-3-15,-8-1 0 16,-23-1-1-16,-10-9-1 16,-10-3-1-16,-5-6-1 15,6-14 4-15,2 0-4 16,9 0-1-16,21-38-15 16,10-8 1-16,8 16-4 15,0 1-126-15</inkml:trace>
        </inkml:traceGroup>
      </inkml:traceGroup>
    </inkml:traceGroup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1:25.21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CE6E8EC-CCD0-4636-A89F-D29A8422CED6}" emma:medium="tactile" emma:mode="ink">
          <msink:context xmlns:msink="http://schemas.microsoft.com/ink/2010/main" type="writingRegion" rotatedBoundingBox="19907,14760 20138,14760 20138,15005 19907,15005"/>
        </emma:interpretation>
      </emma:emma>
    </inkml:annotationXML>
    <inkml:traceGroup>
      <inkml:annotationXML>
        <emma:emma xmlns:emma="http://www.w3.org/2003/04/emma" version="1.0">
          <emma:interpretation id="{E3C6559A-BEDA-4985-A2C0-5D4376D85CEC}" emma:medium="tactile" emma:mode="ink">
            <msink:context xmlns:msink="http://schemas.microsoft.com/ink/2010/main" type="paragraph" rotatedBoundingBox="19907,14760 20138,14760 20138,15005 19907,150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4F9FDE-BCFA-4C51-94EE-F0B35C53FA6C}" emma:medium="tactile" emma:mode="ink">
              <msink:context xmlns:msink="http://schemas.microsoft.com/ink/2010/main" type="line" rotatedBoundingBox="19907,14760 20138,14760 20138,15005 19907,15005"/>
            </emma:interpretation>
          </emma:emma>
        </inkml:annotationXML>
        <inkml:traceGroup>
          <inkml:annotationXML>
            <emma:emma xmlns:emma="http://www.w3.org/2003/04/emma" version="1.0">
              <emma:interpretation id="{82ABA4EA-76DB-4D68-B95B-17CF1B8A5CAF}" emma:medium="tactile" emma:mode="ink">
                <msink:context xmlns:msink="http://schemas.microsoft.com/ink/2010/main" type="inkWord" rotatedBoundingBox="19907,14760 20138,14760 20138,15005 19907,15005"/>
              </emma:interpretation>
              <emma:one-of disjunction-type="recognition" id="oneOf0">
                <emma:interpretation id="interp0" emma:lang="en-US" emma:confidence="0">
                  <emma:literal>so</emma:literal>
                </emma:interpretation>
                <emma:interpretation id="interp1" emma:lang="en-US" emma:confidence="0">
                  <emma:literal>°</emma:literal>
                </emma:interpretation>
                <emma:interpretation id="interp2" emma:lang="en-US" emma:confidence="0">
                  <emma:literal>P</emma:literal>
                </emma:interpretation>
                <emma:interpretation id="interp3" emma:lang="en-US" emma:confidence="0">
                  <emma:literal>go</emma:literal>
                </emma:interpretation>
                <emma:interpretation id="interp4" emma:lang="en-US" emma:confidence="0">
                  <emma:literal>To</emma:literal>
                </emma:interpretation>
              </emma:one-of>
            </emma:emma>
          </inkml:annotationXML>
          <inkml:trace contextRef="#ctx0" brushRef="#br0">75 48 185 0,'8'-4'215'16,"2"-3"-194"-16,-2 0 6 16,5-1 44-16,-11 3-44 0,4 1-3 15,-6 4 15-15,7 0-10 16,-7 0-21-16,3 11-6 15,-1 16-2-15,11 5 12 16,-5 3-12-16,7-3 0 16,-9-5-2-16,3-6-1 15,-6-5-4-15,-3-4-7 16,0-2-21-16,-10-5 18 16,-16-1-41-16,-12-4 16 15,7 0 28-15,5 0-18 0,5-8 5 16,4-15 27-1,4-6 12-15,8-1-9 0,5 1 0 16,0 6 23-16,0 1 5 16,12 0-1-16,11 3 5 15,-2 3-11-15,3 5 2 16,3 1-4-16,-3 7 7 16,-1 3-11-16,-2 0-15 15,-1 0-3-15,-5 3 0 16,1 18-1-16,-11 3-4 15,-5 0 5-15,0-1 0 16,0-6 8-16,-5 0-3 16,-19-9 1-16,-9-8-3 15,0 0 8-15,7 0-11 16,-7-11 0-16,15-15 4 0,0-2 2 16,15 4-6-16,3 6-2 15,6 5-15-15,21 9-51 16,-3 2-264-16</inkml:trace>
        </inkml:traceGroup>
      </inkml:traceGroup>
    </inkml:traceGroup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1:34.82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1240CBA-1B56-46CB-99D8-AF74F912A038}" emma:medium="tactile" emma:mode="ink">
          <msink:context xmlns:msink="http://schemas.microsoft.com/ink/2010/main" type="writingRegion" rotatedBoundingBox="12334,10068 12465,10068 12465,10235 12334,10235"/>
        </emma:interpretation>
      </emma:emma>
    </inkml:annotationXML>
    <inkml:traceGroup>
      <inkml:annotationXML>
        <emma:emma xmlns:emma="http://www.w3.org/2003/04/emma" version="1.0">
          <emma:interpretation id="{FD975CBC-EB72-4723-B9F9-BD9F04889FCD}" emma:medium="tactile" emma:mode="ink">
            <msink:context xmlns:msink="http://schemas.microsoft.com/ink/2010/main" type="paragraph" rotatedBoundingBox="12334,10068 12465,10068 12465,10235 12334,102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9C97F4-01F1-40EF-B680-72BC0668164E}" emma:medium="tactile" emma:mode="ink">
              <msink:context xmlns:msink="http://schemas.microsoft.com/ink/2010/main" type="line" rotatedBoundingBox="12334,10068 12465,10068 12465,10235 12334,10235"/>
            </emma:interpretation>
          </emma:emma>
        </inkml:annotationXML>
        <inkml:traceGroup>
          <inkml:annotationXML>
            <emma:emma xmlns:emma="http://www.w3.org/2003/04/emma" version="1.0">
              <emma:interpretation id="{0989E69E-3E63-4121-AF68-4356ED8E008D}" emma:medium="tactile" emma:mode="ink">
                <msink:context xmlns:msink="http://schemas.microsoft.com/ink/2010/main" type="inkWord" rotatedBoundingBox="12334,10068 12465,10068 12465,10235 12334,10235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9</emma:literal>
                </emma:interpretation>
                <emma:interpretation id="interp2" emma:lang="en-US" emma:confidence="0">
                  <emma:literal>g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*</emma:literal>
                </emma:interpretation>
              </emma:one-of>
            </emma:emma>
          </inkml:annotationXML>
          <inkml:trace contextRef="#ctx0" brushRef="#br0">12 161 297 0,'0'0'159'0,"0"0"-114"16,0-11 33-16,6 0-24 0,-6-1-17 16,3 2-4-16,6 1-7 15,-9-3-7-15,3 5-2 16,0-2-2-16,-3 7-3 16,0-4-9-16,3 4-2 15,-3-1 0-15,2 0 0 16,5 0-1-16,-4 3-2 15,0 0 1-15,-3 0-1 16,0 0 1-16,0 0-2 16,0 0-7-16,0 11-13 0,0 8 18 15,0-1-12-15,-6-4-5 16,-3-4-14-16,3-6 20 16,3-2 4-16,3-2 12 15,0 0 0-15,0 0-8 16,-7-19 8-16,2-5 2 15,5 0 16-15,0-3-10 16,0 8-1-16,0 4 4 16,3 6-8-16,15 7 1 15,-3 2-2-15,3 0-1 16,0 0 4-16,0 0-4 16,-10 11-1-16,1 4 0 15,-6 8-7-15,-3 0 7 0,0 4 0 16,-9-3 0-1,-15-3-8-15,-2-8-3 0,-2-3 3 16,8-10 5-16,5 0-7 16,9 0-14-16,6-6 9 15,0-22 15-15,0-1 1 16,15-3-1-16,18 3 0 16,9 2-12-16,-22 19-95 15,1 2-213-15</inkml:trace>
        </inkml:traceGroup>
      </inkml:traceGroup>
    </inkml:traceGroup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1:00.12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C8EE257-46F6-432D-B3CD-48B6B5515923}" emma:medium="tactile" emma:mode="ink">
          <msink:context xmlns:msink="http://schemas.microsoft.com/ink/2010/main" type="inkDrawing" rotatedBoundingBox="11645,9548 18163,6872 18263,7116 11745,9792" semanticType="callout" shapeName="Other">
            <msink:sourceLink direction="with" ref="{F78CF855-7DC0-48DE-BBB5-7559BBC9206B}"/>
          </msink:context>
        </emma:interpretation>
      </emma:emma>
    </inkml:annotationXML>
    <inkml:trace contextRef="#ctx0" brushRef="#br0">6505-2 387 0,'3'0'95'0,"-3"0"-33"15,0 0 7-15,0 0-19 0,0 0-23 16,0 0-4-16,0 0-5 16,0 0-6-16,0 0-1 15,0 0-1-15,0 0 1 16,0 0 1-16,0 0-6 16,-16 0-5-16,-1 2 0 15,-1 3 0-15,-3 1 2 16,0 0-1-16,1 2-2 15,-1 0 1-15,-2-1-1 16,-8 7 0-16,5-4 0 16,-7 6 0-16,0 1 1 15,4-2 0-15,-4 2-1 16,0-3 1-16,4 1-1 0,-1-4 0 16,3-1 0-16,-6-1 1 15,10 2 0-15,-13-3-1 16,10 2 0-16,-7 3 1 15,-3-2-1-15,0 2 1 16,7 7-2-16,-7-5 1 16,3 6 0-16,0 2 0 15,4-2 0-15,-4-3 0 16,0 3 0-16,4 1 0 16,-7-4 0-16,1 3 0 15,-4-5 0-15,0 4 1 16,4-1 0-16,-4-1-1 0,6 1-1 15,1-3 1-15,-1-2 0 16,3 4 1-16,1 0 0 16,-7 5-1-16,0 6 0 15,-5-3 0-15,-10 7 0 16,1 1 0-16,-1-6 0 16,-3 3 0-16,13-3-2 15,-3-3 2-15,-4 1 0 16,9-4 0-16,1-3 0 15,-1-1 0-15,0-2 0 16,1 4 0-16,-3 3-3 16,-10 4-2-16,4 5-2 15,-10 1-2-15,1-3 2 0,-4 4 1 16,-6 0 6-16,4 1-1 16,0-3 1-16,-9-2 0 15,-4-3 0-15,1-4 0 16,-1-1 0-16,-2 0 1 15,3-1-1-15,6-3 0 16,-1 2 4-16,10-3 1 16,0 5-4-16,-3-1 0 15,-4 1-1-15,4 5 0 16,-3-5 0-16,-4 1 1 16,7 1 0-16,-7-2 0 15,2-1 0-15,-15 4 0 0,5-2-1 16,-3 2 0-1,-3-2 1-15,-3 2 0 0,6-1 1 16,5-4 0-16,11 2-1 16,-3-3 0-16,11-1 0 15,6 1 0-15,-1 0 0 16,7-2 0-16,-4 0 0 16,7 3-1-16,-4 1 0 15,-6 1 0-15,-2-4 0 16,-7 7 0-16,4-4 0 15,-3 0 0-15,-3 6 1 16,-7-6 0-16,1 7-1 16,-6-5 0-16,-3-2 0 15,2 3-1-15,-2 5 2 16,0 1-2-16,-10 2 2 0,4 1-1 16,-6 1 0-16,3 0 0 15,0-1 1-15,11-1-1 16,10-5 0-16,-1-5 1 15,7-2-1-15,9-3 0 16,2-4 1-16,10 0 4 16,11-5-3-16,0-1 1 15,9-3-2-15,7-1 0 16,-2-3-1-16,11 0 2 16,2 1 0-16,-3-1 1 15,3 0-3-15,0 0 0 16,0 0 0-16,0 0-2 0,0 0 4 15,0 0-2-15,0 0 0 16,0 0 0-16,0 4 0 16,0-2 1-16,0-2 0 15,0 0-1-15,0 0-1 16,0 0 1-16,0 0 0 16,0 0 1-16,0 0-2 15,0 0 2-15,0 0-1 16,0 0 0-16,0 0 0 15,0 0 0-15,0 0 0 16,0 0 0-16,0 0 0 16,0 0 0-16,0 0 0 15,0 0 0-15,0 0 0 0,0 0 0 16,0 0 0 0,0 0 0-16,0 0-1 0,0 0 1 15,0 0-1-15,0 4-1 16,0-4 2-16,0 5-1 15,0 8-9-15,0-5-36 16,0-3-55-16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1:02.75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78443CA-1BA3-4A9D-A4DF-F889D8FEBA8F}" emma:medium="tactile" emma:mode="ink">
          <msink:context xmlns:msink="http://schemas.microsoft.com/ink/2010/main" type="inkDrawing" rotatedBoundingBox="17989,6762 26832,8432 26777,8725 17934,7055" semanticType="callout" shapeName="Other">
            <msink:sourceLink direction="with" ref="{87BEE36F-504E-4D27-A346-2491DAA26E6F}"/>
          </msink:context>
        </emma:interpretation>
      </emma:emma>
    </inkml:annotationXML>
    <inkml:trace contextRef="#ctx0" brushRef="#br0">6297 164 175 0,'3'-161'108'0,"-3"161"-52"0,0 0-11 0,0 0 7 16,0 0 10-16,0 0-18 15,0 0-25-15,2 0-5 16,-2 0-1-16,0 0 2 16,0 0 1-16,0 0 1 15,0 0-9-15,0 0-4 0,0 0-2 16,3 0-2 0,7 0 0-16,-5 0 0 0,10 0 0 15,-9 0 0-15,6 0 0 16,-9 0 0-16,9 0 1 15,-6 0-1-15,9 0 0 16,-4 0 2-16,14 0-2 16,1 0 2-16,10 0-2 15,5 2 0-15,10-2 1 16,-1 4 1-16,19-4 3 16,-7 0 0-16,4 2 0 15,-4 4-2-15,-8 2 2 0,2 2-3 16,-6 1-2-1,6 2 3-15,11-2-3 0,-5-1 1 16,9 2 1-16,-3 1-1 16,3-6-1-16,4 4 3 15,-1-3-3-15,-9 1 0 16,7-5 2-16,-10 4-2 16,4 0 0-16,-10 1 0 15,-6 1 1-15,4 1-1 16,5 1 0-16,10-3 0 15,-4 3 0-15,6 1 0 16,1 0-1-16,-10 0 1 16,0-1 0-16,-3-1 1 15,-5 1-2-15,0 1-1 0,-1 3 2 16,-8 1 2-16,8-1-2 16,4-3 1-16,8 0 1 15,19 1 11-15,4-4 5 16,14 4-8-16,-4-1-3 15,-6 3 2-15,-9 0-4 16,-3 1-3-16,-6-2 0 16,0 4-1-16,-9 0-1 15,4 0 0-15,-7 0 1 16,4-7-1-16,-4 5 2 16,-2-6-1-16,8 2 1 15,-6-2 0-15,-2 1-1 16,-4 2-1-16,-2-1 0 0,-7 2 0 15,4-2 0-15,5 3 1 16,-2-3-1-16,-4 0 0 16,16-2 0-16,-1-3 0 15,6 2 0-15,6-3 0 16,-12 3 1-16,7 0-1 16,2 6 0-16,6 3-1 15,10 8 1-15,5-3 1 16,8 0 0-16,10 2-1 15,15-1 4-15,0 1 3 16,-3-1-3-16,5 1 1 16,-1-1 3-16,-11-2-7 15,-5 2 1-15,-10-2 0 0,2 2-2 16,-17 1 1-16,7-3 0 16,1 2 0-16,8-1-1 15,12 3 0-15,-6-3 0 16,-4-2 0-16,2-1 0 15,-13-3 0-15,-10-1 0 16,2-5 0-16,-7 0 0 16,0-5 0-16,-3 2 0 15,-5-1 0-15,-10-3 1 16,1 1-1-16,-16-2 1 16,1 0-1-16,-9 0 0 15,-7 0 0-15,1 0 1 0,3 0-1 16,-3 1 1-1,-7-3 0-15,4 4-1 0,-6-3 0 16,-6-1 0-16,-1 1 0 16,1 0 0-16,3 2 0 15,2-3 2-15,16 4-1 16,5 0 1-16,7-2-2 16,0 2 0-16,-4 0 0 15,1 1 0-15,-6-1 0 16,-7-1 0-16,-6-3 0 15,-1 2 2-15,-7-2-2 16,-4-2 0-16,-5 3 3 16,-3-3 0-16,-1 0-2 15,5 0 0-15,-10 0 0 16,2 0 0-16,2 0 0 0,-7 0 0 16,0 2 0-16,0-2-1 15,0 0 1-15,0 0-1 16,0 0 0-16,0 4-1 15,0-4 0-15,0 2-19 16,0-2-56-16,-18 0-437 16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38:47.96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E2213A-7A8B-4796-9568-093ACDFEFD75}" emma:medium="tactile" emma:mode="ink">
          <msink:context xmlns:msink="http://schemas.microsoft.com/ink/2010/main" type="inkDrawing" rotatedBoundingBox="18091,8097 18406,15583 18209,15592 17893,8106" semanticType="callout" shapeName="Other">
            <msink:sourceLink direction="with" ref="{3AF6F9C0-3F99-4912-B621-B189B74639A8}"/>
            <msink:sourceLink direction="with" ref="{447CB409-6144-4F3A-AEBA-3B52F898313A}"/>
          </msink:context>
        </emma:interpretation>
      </emma:emma>
    </inkml:annotationXML>
    <inkml:trace contextRef="#ctx0" brushRef="#br0">0-4 24 0,'13'6'54'0,"-13"-6"7"0,0 0 14 16,0 0 24-16,0 0-21 16,0 0-33-1,0 2-25-15,0-2-11 0,0 4-9 16,0-2 0-16,0 3 0 15,2 6 3-15,8-1-1 16,-7 4 4-16,0 5 0 16,2 0-1-16,5 6 4 15,-2 5-7-15,-5 8 3 16,4 7 0-16,-7 11 6 16,0 8-1-16,0 3-5 15,0 5 7-15,-13-2 7 16,-5 8 0-16,10 1-13 0,-2 4 7 15,8 3-5 1,2-6 8-16,0 3-3 0,2 1-3 16,14-2-2-16,4 6 0 15,-7 2 9-15,-8-1-10 16,-2 3-4-16,-3-5-1 16,0-1 4-16,0 1-2 15,0-3-1-15,-3 1 4 16,-9-2-4-16,4-2 0 15,-2-4-3-15,10-2 6 16,0-9-6-16,0 1 4 16,0-2-3-16,0 0 1 15,0-3 3-15,7 9-2 16,-2-2 0-16,-5 8-2 0,3 4 3 16,0 4-2-16,6 4-2 15,-6-2 0-15,5 5 1 16,5-3 0-16,-1 4-1 15,-3 4 0-15,8-4 0 16,-4 6 0-16,-2-4 2 16,4 2 1-16,3 2-1 15,-6 2-1-15,-1 3 1 16,7-1 3-16,0 0-2 16,3-3-2-16,0-4 1 15,-6-2 1-15,3-9-1 16,-6 3 2-16,-6 2-2 15,-6 7 0-15,0 0 2 0,0-4-1 16,0-7-2-16,-16-6 2 16,1-10-1-16,7-9 0 15,-7-2-1-15,9-8 1 16,-3 2-2-16,9 0 1 16,0 4 0-16,0-2 0 15,0 4-1-15,0 0 1 16,0 0 0-16,0-3-1 15,0-3 0-15,0-2 0 16,0-4 1-16,0-3 0 16,0-2-1-16,0-1 0 15,0 0 0-15,0-5 0 16,0 4 1-16,7-2 1 16,-5 2-2-16,-2 1 0 15,0-2 0-15,0 3 2 0,0-3-2 16,0-2 1-16,0-2 0 15,0-4-1-15,0 3 0 16,0-3 0-16,0 4 1 16,0 2-1-16,0 1 0 15,0 0 0-15,0 2 1 16,0-1-1-16,3 2 0 16,-3 1 1-16,0-7-1 15,0 0 0-15,0-5 0 16,6-6 0-16,0-3 0 15,-3-1 0-15,0-9 0 16,0 3 0-16,-1-5 0 0,1-1 0 16,4-6 0-16,-7-2 2 15,3 0-2-15,-3 0 0 16,3 0 0-16,-3 0 2 16,0 0 0-16,0 0-1 15,0 0-1-15,0-10-25 16,0-14-595-16</inkml:trace>
  </inkml:traceGroup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1:05.01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78CF855-7DC0-48DE-BBB5-7559BBC9206B}" emma:medium="tactile" emma:mode="ink">
          <msink:context xmlns:msink="http://schemas.microsoft.com/ink/2010/main" type="inkDrawing" rotatedBoundingBox="11770,9495 12864,13091 12751,13125 11657,9530" shapeName="Other">
            <msink:destinationLink direction="with" ref="{0C8EE257-46F6-432D-B3CD-48B6B5515923}"/>
          </msink:context>
        </emma:interpretation>
      </emma:emma>
    </inkml:annotationXML>
    <inkml:trace contextRef="#ctx0" brushRef="#br0">64 2643 64 0,'3'-8'311'15,"-3"2"-216"-15,0-2-37 16,0 5-40-16,0 0-6 16,0 0-7-16,0 3 11 15,0 0-11-15,0 0-5 16,0 0 0-16,0 0 2 0,0 0 2 15,0 0 5-15,0 0 19 16,0 0-2-16,0 0-1 16,0 0-14-16,0 0-7 15,0 11-4-15,0 11 5 16,0 4-1-16,15 8 3 16,-3 4-1-16,-1 8-3 15,7 4 6-15,0 5-5 16,3 1 3-16,3-2-2 15,-3-5 3-15,0 0 0 16,-1-6-3-16,-2 6 1 0,0-7-3 16,-7 2 1-1,4 5 2-15,3 2-5 0,-2 0 2 16,-1-1-2-16,-7 1-1 16,4-1 0-16,-3 3 2 15,3-4 0-15,3-3-2 16,-4 0 0-16,4-1 0 15,1-3 1-15,-5 4 0 16,4-6-1-16,-3 3 1 16,-4-6-1-16,8 2 1 15,-4-2-1-15,-4-3 1 16,7-2-1-16,-9-5 0 16,6 0 1-16,-6-3-1 15,-3 3 1-15,3-1-1 16,-3 1 0-16,3 3 1 0,-6-1-1 15,0 0 0-15,5-1 1 16,2-3-1-16,-1 5 0 16,-4-3 0-16,8-3 0 15,-4 5 0-15,6-4 0 16,-1 1 0-16,1 3 0 16,4-5 0-16,-8 4 0 15,7-2 0-15,-7 6 0 16,7-2 0-16,-2 1 0 15,-2 5 0-15,1-2 1 16,-6 2-1-16,6 3 0 16,-9 0 0-16,0 5 1 0,-3-2-1 15,0 2 1-15,0-5-1 16,2-4 0-16,5-1 0 16,-4-7-1-16,3 1 1 15,6-5 0-15,-7-1 0 16,11-1 0-16,-11-1-1 15,8-5 0-15,-8-2 1 16,7 4 0-16,-3-3 0 16,0 3 0-16,0 11 1 15,6-3-1-15,0 8 1 16,-4 2-1-16,4-3 0 16,3-2 0-16,-12-6 0 15,6-5 1-15,-9-3-1 16,6-1 0-16,-3-1 0 15,-3 0 1-15,-3 1-1 0,5-1 0 16,5 7 0-16,-5 1 0 16,-2-1 0-16,7 3 0 15,-5-6 0-15,1 3 0 16,6-4 0-16,1 2 0 16,-5-2 0-16,4 3 0 15,-4 0 0-15,2-5 0 16,-2 4 1-16,5-4 0 15,-8-1 1-15,8-1 1 16,-11-5 0-16,1 0-2 16,-3 1 1-16,0-4 0 15,3 3-1-15,0 5 4 0,6-3-3 16,-6 2 0-16,0-5-1 16,-3 2-1-16,3-1 0 15,-1-1 0-15,5-1 0 16,-7-4 1-16,0-2-1 15,0 4 0-15,0-4 0 16,0 0-1-16,0 0-20 16,0 0-124-16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1:07.05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7BEE36F-504E-4D27-A346-2491DAA26E6F}" emma:medium="tactile" emma:mode="ink">
          <msink:context xmlns:msink="http://schemas.microsoft.com/ink/2010/main" type="inkDrawing" rotatedBoundingBox="12716,13163 22437,13148 22438,13320 12717,13335" shapeName="Other">
            <msink:destinationLink direction="with" ref="{778443CA-1BA3-4A9D-A4DF-F889D8FEBA8F}"/>
            <msink:destinationLink direction="with" ref="{6FC87C11-0920-4728-BAC3-8CF10E7D8161}"/>
          </msink:context>
        </emma:interpretation>
      </emma:emma>
    </inkml:annotationXML>
    <inkml:trace contextRef="#ctx0" brushRef="#br0">1053 6276 132 0,'13'-6'137'16,"-13"3"-38"-16,0 3-28 15,0 0-23-15,0 0-19 16,2 0-3-16,-2 0-7 15,0 0-7-15,0 0 9 0,3 0 2 16,-3 0-13-16,0 0-6 16,3 0-1-16,0 0-1 15,12 0-2-15,0 0 12 16,8 0-4-16,1 0 6 16,9 0 0-16,5 0 3 15,1 0-9-15,0 0-4 16,17 3-1-16,1 7 1 15,14 1 2-15,6 0 7 16,3 1-9-16,-2-4 4 0,8-1-3 16,-3 1 4-1,0 0-2-15,4-3-3 0,-7-2-2 16,-1 0 0-16,8 4-2 16,-4-3 2-16,7 2-1 15,2-5-1-15,-4 5 1 16,17-4-1-16,-7 2 2 15,-1 2-2-15,-1 3 1 16,-14-1-1-16,8 3 0 16,2-6 2-16,6 1 1 15,18-4 7-15,0-2-3 16,9 0-5-16,-7 0-2 16,1 0 0-16,6 0 0 15,-1 0 0-15,7 0 1 16,3 0-2-16,-3 0 3 0,-10 0-2 15,5 0 0-15,-11 0 0 16,7 0 0-16,3-2 0 16,-9-1 1-16,5 0-1 15,4 0 0-15,-9 3-1 16,12 0 1-16,-6 0 0 16,9 0 1-16,-10 0-1 15,4-2 0-15,-6-1 0 16,9-3 0-16,3 2-1 15,-4-5 1-15,6 1 0 16,1-2 0-16,-6-1 1 16,3-2-1-16,-15 5 1 0,0-1-1 15,-9 1 1-15,-6 6-1 16,-6-2 0-16,-3 4-1 16,-4 0 2-16,17 0-1 15,8 0 2-15,6 0 1 16,11 0 1-16,7-2 0 15,2 2-1-15,25-1 1 16,3 1-1-16,11-7 0 16,-6 6 0-16,0-5-1 15,-5 0 0-15,-10 6-2 16,-11 0 0-16,-19 0 1 16,-14 0-1-16,-18 0 0 15,-6 0 0-15,-24 0 0 0,-14 0 0 16,-18 0 0-1,-22 0 1-15,-4 0-1 0,-7 0 3 16,0 0 1-16,0 0 3 16,0 0-5-16,-12 0-2 15,-12-5 0-15,-9-8-5 16,13-1-12-16,2 8-25 16,12-2-105-16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58:17.07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8640679-DBAC-44D0-8F68-426C31D64014}" emma:medium="tactile" emma:mode="ink">
          <msink:context xmlns:msink="http://schemas.microsoft.com/ink/2010/main" type="inkDrawing" rotatedBoundingBox="23899,11951 25605,10925 25648,10997 23942,12023" shapeName="Other">
            <msink:destinationLink direction="with" ref="{BBC4D653-9D3A-457C-BF5C-2E7D55EBF2E3}"/>
            <msink:destinationLink direction="with" ref="{91EAEA20-B7C3-4C6F-B14B-146DF09C2BE9}"/>
          </msink:context>
        </emma:interpretation>
      </emma:emma>
    </inkml:annotationXML>
    <inkml:trace contextRef="#ctx0" brushRef="#br0">-1 1048 53 0,'0'-2'76'0,"0"-2"-9"16,0 2-29-16,0 2-10 15,0-2-1-15,0 2 14 16,0-6-22-16,0 5-3 16,0-3-13-16,0 0 0 15,0 0-3-15,0 2 10 16,0 0 18-16,0 2 11 16,0-4 6-16,0 4-9 15,0-2-19-15,0-1-17 0,0 3 3 16,0-2 2-16,0-4-3 15,2 3-2-15,5-2 0 16,-4 2 0-16,-3 1-10 16,3 2 6-16,0-3-1 15,6 0 0-15,-6 0 5 16,0 0 2-16,5 3-2 16,2-1 3-16,-10 1 2 15,5-4-5-15,-2 4 0 16,7-2 4-16,-8 0-4 15,1 0 3-15,10 2 2 16,-11-6 4-16,7 2-2 16,0-1-4-16,-1 0-1 15,5 2 5-15,-8-2-5 0,8 2 2 16,-8-2-2-16,-2 5 2 16,7-3-4-16,-8 3 2 15,1-2 1-15,3-2-1 16,3 2-2-16,-3-4 6 15,6 2-4-15,-9 0 0 16,5 0-2-16,2 0 0 16,-2 4 0-16,2 0-2 15,-2 0 2-15,5 0-2 16,-8 0 2-16,7 0 0 16,-9 0 2-16,3-2 0 15,3-3 3-15,-3-1-5 0,6-1 3 16,-9-4-1-16,0 5-2 15,2 0 0-15,2 4 2 16,-4-4-4-16,5 6 2 16,2-2 0-16,-7 0 0 15,5-1 0-15,2-1 0 16,-8 0 0-16,4-2 2 16,1 1 0-16,-2 3-2 15,-5-4 2-15,3 4 0 16,0-1 2-16,0 0-4 15,3-2-2-15,-3 1 0 16,0 0 0-16,0-1 2 16,-1-1 0-16,8 2 2 0,-4-2-2 15,-1 0 0 1,5-2-2-16,-7 3 2 0,9 0 0 16,-9-1 0-16,5 2 0 15,2 0 0-15,-8 0-2 16,4 1 2-16,-3-3 0 15,6 0 2-15,-6-2-4 16,0 6 2-16,6-4 0 16,-6 1 0-16,3 2 0 15,-1 1 0-15,2-1 0 16,-4 3-2-16,0-3 2 16,2 1 0-16,5-1 0 0,-5 0 2 15,1 0-2 1,3 1 0-16,-6-4 0 0,3 2 0 15,1-2 0-15,-5 4 0 16,4-4 0-16,4 3 0 16,-8 3 0-16,1-2-2 15,0-2 2-15,2 4 0 16,5-5 0-16,-7 3 0 16,-1-4 0-16,8 1 0 15,-7-1 0-15,0 0 2 16,2 0-2-16,5-2 0 15,-7 3 0-15,-1-4 0 16,4 4 0-16,3-1 0 16,-3 1 0-16,-1 0 0 15,5-1 0-15,-7 0 0 0,2 1 0 16,5 1 0-16,-7-3 0 16,2 2 0-16,8 3 0 15,-11-1 0-15,11 0-2 16,-8 1 0-16,8-1 4 15,-8 1-4-15,4-2 4 16,0 4-4-16,-1 0 2 16,2 0-2-16,-4 0 0 15,-1 0 2-15,5-2 0 16,-7 2 2-16,2-3 0 16,2-2-2-16,-4 0 2 15,5 0 2-15,4-2-4 0,-3 2 2 16,6 1-2-16,-3 2 0 15,-1-4-2 1,2 0 2-16,2 1 0 0,-10-1 0 16,8 1 0-16,-8-1 0 15,1 1 2-15,3-4 0 16,-3 2 0-16,6-1 1 16,-6 0-3-16,6 3 2 15,-6-1-2-15,9-1 0 16,-10 1 0-16,11 1 0 15,-8-1 0-15,1 0 0 16,7 4 0-16,-8-4 2 16,4 2-2-16,-3-2 0 0,3 1 0 15,-7 2 0 1,11-2 0-16,-11 2 0 0,8-2 2 16,-2 0-2-16,-2-1 0 15,-1 1 0-15,2 0 0 16,-2 2 0-16,2-3 0 15,-2 1 0-15,5-3 0 16,-8 0 2-16,5 0 0 16,-5-2 2-16,4 0-4 15,0 2 8-15,-3 5-5 16,3-1 1-16,-3 0-4 16,6 0-2-16,-3 2 2 0,6-4 0 15,-7 1 0 1,2-1 2-16,-5 4-1 0,1-1 1 15,1 1-2-15,-5-1 2 16,4-2-1-16,4 2 3 16,-5 0-3-16,-2 0-1 15,9 3 0-15,-6-4-1 16,6 0 1-16,-6 0 3 16,-1-2 2-16,2 4-2 15,-4-4 4-15,2 3-1 16,1-3-3-16,3 1-3 15,0-3 0-15,0 3 0 16,2-3 0-16,-1 0 0 16,5 2 1-16,-7 5-1 15,5-8 0-15,-10 6 2 0,2-2-1 16,5 0 1-16,-7 2-1 16,-1-3 2-16,1 1-2 15,7 3-1-15,-8-2 0 16,7 2 2-16,3 0-5 15,-6-4 4-15,6 0-2 16,-4 2 2-16,2 0-1 16,-5 3 2-16,1-5-2 15,4 0 1-15,-10 1 0 16,0 3 0-16,2-2 1 16,-2 4-4-16,0 0 0 15,0 0-41-15,0 0-255 0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58:12.86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C4D653-9D3A-457C-BF5C-2E7D55EBF2E3}" emma:medium="tactile" emma:mode="ink">
          <msink:context xmlns:msink="http://schemas.microsoft.com/ink/2010/main" type="inkDrawing" rotatedBoundingBox="24079,11846 25645,10938 25693,11021 24126,11928" semanticType="callout" shapeName="Other">
            <msink:sourceLink direction="with" ref="{28640679-DBAC-44D0-8F68-426C31D64014}"/>
          </msink:context>
        </emma:interpretation>
      </emma:emma>
    </inkml:annotationXML>
    <inkml:trace contextRef="#ctx0" brushRef="#br0">12415 4950 68 0,'3'3'194'15,"-3"-3"-104"-15,0 0-3 16,0 0-5-16,0 0-26 16,0 0-34-16,0 0-8 15,0 0-10-15,0 0 0 16,0 0-4-16,0 0 2 15,0 0-2-15,0 0-2 16,0 0 0-16,0 0 0 16,0 0 2-16,0 0 0 15,3 0 0-15,-3 2 0 0,0-2 2 16,0 0-2-16,0 0 2 16,0 0-2-16,0 0 2 15,0 0 0-15,0 0 0 16,0 0 11-16,2 0 0 15,11 0-3-15,-8 0-3 16,10 0-4-16,1 0-3 16,-8 0 0-16,7 0 0 15,-9 0 2-15,6 0-2 16,-9-5 1-16,9 2-1 16,-6-2 0-16,-6 3 0 15,5-2 2-15,-2 4-2 0,6-2 0 16,-6 2 3-16,3-3-3 15,3-3 0-15,0 2 0 16,0-2 0-16,-3 0-3 16,9 2 3-16,-7-2 0 15,10 5 0-15,-3-3 0 16,3-2-2-16,-3 4 1 16,-6 2-1-16,3-5 2 15,-6 2-8-15,6 0 4 16,-6-2 4-16,9-1-1 15,-13 4 1-15,7-2-2 16,0 3 2-16,-6-2-3 16,12-2-1-16,-9-5-3 0,6 0 7 15,6 0-4 1,-7 0 4-16,4-1 0 0,0 3 2 16,3-2-2-16,0-2 0 15,-7 1-2-15,2 4 2 16,2-1 0-16,-7-1 0 15,5 5 0-15,-8-2 0 16,5 4 0-16,-8-4-4 16,1 4-3-16,0-7-1 15,2 1 0-15,5 0-19 16,-4-2 9-16,3-2 8 16,-3 3 6-16,6-5 4 0,-6 0 0 15,9 4-3 1,-10-2 3-16,1 3 0 15,6-3 0-15,3 2 0 0,-9-1-2 16,9 3 2-16,-7 3 0 16,5 0 0-16,-5-2 0 15,4 6 0-15,4-3 0 16,-8 2 0-16,4 2 0 16,3-2 0-16,-6 0-3 15,3-4-11-15,-1 2-7 16,-1-1 16-16,5 0 5 15,-10 0 2-15,4 2-2 16,0-3 0-16,0 1-2 16,3 3 2-16,3-2 0 15,3 1-5-15,-10 2-48 0,10-3-24 16,-3 2 52-16,3-4 25 16,0 2 0-16,-7-2 0 15,2-2 0-15,-5 0 6 16,2 0 7-16,-5 0 19 15,8-1-17-15,-5 1-12 16,4 4-3-16,6-2 3 16,-3 1-3-16,-1-1 0 15,1 1 3-15,0 0-3 16,3 2 3-16,-3-2-3 16,-4-3 6-16,5-4-3 15,-1 2 0-15,-10-1-3 16,8 1 3-16,-5 5-3 0,4-4 0 15,-6 3 0-15,6 2-6 16,-1-3-9-16,-1-1-3 16,8-1 5-16,-10-5 10 15,10 1 3-15,-3 0 7 16,0-3-4-16,-4 3 0 16,-1 2 0-16,5 0 9 15,-7 3-9-15,5 0-3 16,-8 2 0-16,8 5 0 15,-10-2 3-15,5 3-6 16,4-6 3-16,3 3 0 16,-6 1 0-16,3-1 0 0,-6-2 0 15,-1 2 3 1,5-5 3-16,-2-1 6 0,2 1 11 16,-5 0-12-16,1 0-8 15,1 3 0-15,-2 0-3 16,1 0 0-16,0 2-11 15,-6 1-54-15,0 2-83 16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58:09.102"/>
    </inkml:context>
    <inkml:brush xml:id="br0">
      <inkml:brushProperty name="width" value="0.05833" units="cm"/>
      <inkml:brushProperty name="height" value="0.05833" units="cm"/>
      <inkml:brushProperty name="color" value="#ED1C24"/>
    </inkml:brush>
  </inkml:definitions>
  <inkml:traceGroup>
    <inkml:annotationXML>
      <emma:emma xmlns:emma="http://www.w3.org/2003/04/emma" version="1.0">
        <emma:interpretation id="{91EAEA20-B7C3-4C6F-B14B-146DF09C2BE9}" emma:medium="tactile" emma:mode="ink">
          <msink:context xmlns:msink="http://schemas.microsoft.com/ink/2010/main" type="inkDrawing" rotatedBoundingBox="25399,11074 26308,8214 27777,8681 26868,11542" semanticType="callout" shapeName="Other">
            <msink:sourceLink direction="with" ref="{28640679-DBAC-44D0-8F68-426C31D64014}"/>
          </msink:context>
        </emma:interpretation>
      </emma:emma>
    </inkml:annotationXML>
    <inkml:trace contextRef="#ctx0" brushRef="#br0">13735 4179 830 484,'27'-16'1'0,"32"-21"-1"16,7-1 0-16,-6 1 0 15,-4-2 1-15,1 1 0 16,-11 3 0-16,3 3 2 15,-8-1-1-15,-2 4 0 16,-4-1 0-16,4 1-1 16,0 0-1-16,-1 0 1 15,3-4-1-15,10-2 0 16,-6 4 1-16,6-4-1 16,8 0 0-16,-5 5 0 15,-5 5 0-15,8-3 0 0,6 5 0 16,-11-2 0-1,12 1 1-15,-15 4-1 0,0-3 0 16,-11 1 0-16,1 6 0 16,-13 1 0-16,-5 4 0 15,3 0 0-15,-10 1 1 16,11-4-1-16,-4 5 0 16,-1-8 0-16,7-2 0 15,6 0 0-15,5-5 0 16,-2 0 0-16,8 3 0 15,-2-1 0-15,6 3-1 16,-4 7 1-16,-8-2 0 16,0 3 0-16,-21 3 0 15,-10 5 0-15,8 3 1 0,-13-2-1 16,2-3 1-16,-2 5 0 16,0-4 1-16,0 4 0 15,0 0 0-15,0 0 0 16,0 0-2-16,0 0-4 15,0 0 0-15,0 0 4 16,0 0-1-16,0 0 2 16,0 0-2-16,0 0 1 15,0 0-2-15,0 0-1 16,0 0-3-16,0 0-7 16,0 0-8-16,0 0-7 15,0 0-5-15,0 0-4 16,0 0 6-16,0 0 12 0,0 0 16 15,-18 0 3-15,6 0 5 16,7 0 3-16,-5 0 7 16,4 0-1-16,4 0 4 15,-1-2 3-15,0-2 4 16,-7-2-3-16,5-2-4 16,-5-1-4-16,2 1-4 15,-7 0-5-15,7-6 0 16,-5 4 0-16,5-4-1 15,-2 1 0-15,2-3 0 16,-7-3-1-16,5-1 0 16,-1-2-1-16,2 1-1 0,0 5 2 15,7-6-1-15,-11-3 2 16,8-4-1-16,-8-5-1 16,5 2-2-16,-4-2 1 15,-1 1 1-15,8 3-2 16,2-2 2-16,0 3-2 15,0-3 1-15,-4-2-1 16,5-2 2-16,-1 3-1 16,0-6 0-16,0 2 0 15,-6-1 0-15,6-4 0 16,-2 4 1-16,-5 1-1 16,4 2-1-16,4 1 2 15,-1 1-2-15,-7 3 0 16,5 4 1-16,2 1-1 0,-7 1 0 15,5 0 0-15,2-3 0 16,-7 1 0-16,2 1 0 16,5 6 0-16,-9-4 0 15,6 5 0-15,-3-2 1 16,3 5-1-16,4 2 0 16,-8 2 0-16,10-1 0 15,-6 4 0-15,4 2 1 16,-1-5-1-16,3 2 0 15,-3 1 0-15,-4-3 0 16,4 4 0-16,1-7 0 0,-1 1 0 16,-7-1 0-1,5-1 0-15,-1-4 0 0,3 0 0 16,-6 6 0-16,3-4 0 16,4 9 0-16,-5 0 0 15,4 4-1-15,0 4 1 16,3 0 1-16,0-4-1 15,0 4 0-15,0 0 0 16,0-2 0-16,0 2 1 16,0-3 0-16,0-2 0 15,0 2 0-15,-3 1-1 16,3 2 1-16,0 0-1 16,-2 0 0-16,2 0-1 15,0 0 1-15,-7 0-1 16,7 0-1-16,0 0 0 0,-3 0 0 15,3 0 2-15,0 0-4 16,0 0 2-16,0 0 0 16,0 0-1-16,0 0 1 15,0 0 2-15,-3 0-1 16,1 0-2-16,-4 0-5 16,-19 10-18-16,2 15-9 15,8-15-61-15,-3-7-560 16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58:09.104"/>
    </inkml:context>
    <inkml:brush xml:id="br0">
      <inkml:brushProperty name="width" value="0.05833" units="cm"/>
      <inkml:brushProperty name="height" value="0.05833" units="cm"/>
      <inkml:brushProperty name="color" value="#ED1C24"/>
    </inkml:brush>
  </inkml:definitions>
  <inkml:traceGroup>
    <inkml:annotationXML>
      <emma:emma xmlns:emma="http://www.w3.org/2003/04/emma" version="1.0">
        <emma:interpretation id="{74C838F2-FD43-4518-9F68-13C3CF2CF5ED}" emma:medium="tactile" emma:mode="ink">
          <msink:context xmlns:msink="http://schemas.microsoft.com/ink/2010/main" type="inkDrawing" rotatedBoundingBox="24176,11716 24181,11711 24191,11721 24186,11726" shapeName="Other">
            <msink:destinationLink direction="with" ref="{6FC87C11-0920-4728-BAC3-8CF10E7D8161}"/>
          </msink:context>
        </emma:interpretation>
      </emma:emma>
    </inkml:annotationXML>
    <inkml:trace contextRef="#ctx0" brushRef="#br0">12512 4820 823 359,'5'-5'2'0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58:09.103"/>
    </inkml:context>
    <inkml:brush xml:id="br0">
      <inkml:brushProperty name="width" value="0.05833" units="cm"/>
      <inkml:brushProperty name="height" value="0.05833" units="cm"/>
      <inkml:brushProperty name="color" value="#ED1C24"/>
    </inkml:brush>
  </inkml:definitions>
  <inkml:traceGroup>
    <inkml:annotationXML>
      <emma:emma xmlns:emma="http://www.w3.org/2003/04/emma" version="1.0">
        <emma:interpretation id="{6FC87C11-0920-4728-BAC3-8CF10E7D8161}" emma:medium="tactile" emma:mode="ink">
          <msink:context xmlns:msink="http://schemas.microsoft.com/ink/2010/main" type="inkDrawing" rotatedBoundingBox="22107,13268 24158,11734 24188,11775 22138,13309" semanticType="callout" shapeName="Other">
            <msink:sourceLink direction="with" ref="{87BEE36F-504E-4D27-A346-2491DAA26E6F}"/>
            <msink:sourceLink direction="with" ref="{74C838F2-FD43-4518-9F68-13C3CF2CF5ED}"/>
          </msink:context>
        </emma:interpretation>
      </emma:emma>
    </inkml:annotationXML>
    <inkml:trace contextRef="#ctx0" brushRef="#br0">10474 6404 46 0,'-3'5'213'15,"3"-5"-126"-15,0 0-27 16,0 0-4-16,0 0 24 15,0-2-6-15,3-17-52 16,17-2 0-16,4-7-7 0,6 4-1 16,-1 0-2-1,4-3-7-15,9 1 1 0,9-4-1 16,2-7 5-16,9-1-5 16,-2-7 4-16,2-3-4 15,1 6-2-15,-11-3 0 16,5 1 0-16,-3 2 1 15,-1-3 4-15,-2-1 2 16,-1 2 5-16,4 2-11 16,-1-1 0-16,1 1-1 15,-7 1-1-15,7 4 2 16,-1 0-4-16,1-4 1 16,-1 7 0-16,3-1-1 15,-2 5 0-15,2-1 2 16,-2 1-2-16,0 1 0 0,-5-12 0 15,8 1 1 1,-1-2-1-16,-2-4 1 0,-3 3 0 16,-7 0-1-16,0-2 1 15,5 0 2-15,-5-3 0 16,-14 19-1-16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5:22.06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4E8E0A2-FE26-4608-A4F6-AEA4CC1B2EAD}" emma:medium="tactile" emma:mode="ink">
          <msink:context xmlns:msink="http://schemas.microsoft.com/ink/2010/main" type="inkDrawing" rotatedBoundingBox="17248,5755 28826,5540 28828,5652 17250,5867" semanticType="callout" shapeName="Other"/>
        </emma:interpretation>
      </emma:emma>
    </inkml:annotationXML>
    <inkml:trace contextRef="#ctx0" brushRef="#br0">0 278 86 0,'56'-5'121'16,"-32"-3"-19"-16,6-2 1 16,6 4-19-16,2 0-34 15,6-2-17-15,16 6-26 16,9 2-3-16,5 0 5 15,3 0-7-15,0 0 4 16,1 0 4-16,-1 0-8 16,-6 0 4-16,-6 0-6 15,7 0 2-15,-1 0 0 0,0-8-2 16,6 0 2-16,-3-3-2 16,4 3 3-16,-4 0-3 15,-2 2 2-15,-10 2-2 16,-6 1-2-16,-5 0 1 15,-4 3 2-15,1 0-1 16,-4 0 0-16,7 0 0 16,3 0 2-16,-2 0-2 15,15 0 0-15,7 0 2 16,0 6 0-16,4-2-2 0,-8 2 2 16,4-4 0-1,1-2-2-15,-4 0 2 0,-9 0-2 16,-2 0 0-16,-9 0-2 15,-10 0 2-15,-2 0 0 16,2 0 0-16,10 0 0 16,5 4 0-16,9-4 0 15,7 2 0-15,2-2 0 16,6 0 0-16,10 0 0 16,2 0 0-16,-4 0 0 15,7 0 0-15,-5 0-2 16,-7 0 2-16,-2 0 0 15,-14 0 2-15,0 0-4 16,-8 0 4-16,-10 0-2 16,5 0 0-16,3 0 0 0,2 0 0 15,10 0 2-15,-2 0-2 16,5 0 0-16,2 0-2 16,-2 0 2-16,-7 0 2 15,1 0-2-15,-7 0 0 16,1 0 2-16,-1 0-4 15,15 0 4-15,1 0-4 16,5 0 2-16,12 0 0 16,3 0 0-16,0 0 0 15,0 0-2-15,-7 0 2 16,2 0-6-16,-1 0 6 16,-6 0-5-16,4-6 3 15,-7 2-2-15,0-2 4 0,3 1-2 16,1-1 2-16,-2 6 0 15,8-2 0-15,-5-1 0 16,8 3 0-16,-4-3 0 16,-3 1-2-16,0 2 0 15,-6 0-12-15,-5 0 6 16,-1 0-1-16,-15 0 9 16,6 0 0-16,1 0 2 15,-6-3 0-15,4 3 0 16,3 0 1-16,10 0-3 15,-3 0 0-15,9 0 0 16,0 0 0-16,6 0 0 16,1 0 0-16,2 0-5 15,-1 0 5-15,4 0-2 0,-3 0 2 16,-2 0 0-16,-5 0 0 16,-1-2 0-16,-6-4 0 15,-1-3 0-15,0 5 0 16,-5-4 0-16,-2 2 0 15,-1 1 2-15,-7 1-2 16,4-2 0-16,-7 0 0 16,-2-2 2-16,-1 3 1 15,1 0-3-15,-10 1 0 16,1 2 0-16,8 2 0 16,-9-4 0-16,7 4-3 15,5-1 3-15,10-2 3 0,-1-1-3 16,18 4 0-16,-6-1 0 15,3 1 0-15,1 0-3 16,-16 0 3-16,-9 0 0 16,-3-2-2-16,-5-2 4 15,-4 1-2-15,4-2 0 16,3 0 3-16,2-1-1 16,1 4-2-16,-1-1 2 15,-9 0-2-15,2-2 2 16,-5 3 6-16,0-1 0 15,1-4 4-15,-1 6-3 16,0-2 0-16,2 0-4 16,-10 1 0-16,-10 0 2 0,-5-2 1 15,-3 4 0 1,-1 0 3-16,7 0-7 0,6 0 2 16,6 0-5-16,3 0-1 15,-8 0 3-15,0 0-3 16,-5 0 0-16,1 0 4 15,-6 0-4-15,2 0 4 16,-2 0 0-16,-3 0 1 16,-6 0-2-16,-6 0 0 15,-6 0 1-15,0 0 2 16,0 0 0-16,0 0-5 16,0 0-1-16,0 0-3 0,0 0-59 15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5:35.91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1C0794E-2F8B-4E7E-8A70-BE0DDDE3C612}" emma:medium="tactile" emma:mode="ink">
          <msink:context xmlns:msink="http://schemas.microsoft.com/ink/2010/main" type="writingRegion" rotatedBoundingBox="32256,4884 32420,7735 30352,7854 30188,5003"/>
        </emma:interpretation>
      </emma:emma>
    </inkml:annotationXML>
    <inkml:traceGroup>
      <inkml:annotationXML>
        <emma:emma xmlns:emma="http://www.w3.org/2003/04/emma" version="1.0">
          <emma:interpretation id="{4CEB04FA-0D5F-4AC6-864A-BEBBDA297175}" emma:medium="tactile" emma:mode="ink">
            <msink:context xmlns:msink="http://schemas.microsoft.com/ink/2010/main" type="paragraph" rotatedBoundingBox="32256,4884 32420,7735 30352,7854 30188,50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FCD286-0F9B-45ED-AB2A-60812161B4BA}" emma:medium="tactile" emma:mode="ink">
              <msink:context xmlns:msink="http://schemas.microsoft.com/ink/2010/main" type="line" rotatedBoundingBox="32256,4884 32420,7735 30352,7854 30188,5003"/>
            </emma:interpretation>
          </emma:emma>
        </inkml:annotationXML>
        <inkml:traceGroup>
          <inkml:annotationXML>
            <emma:emma xmlns:emma="http://www.w3.org/2003/04/emma" version="1.0">
              <emma:interpretation id="{5124211F-ED28-4226-BD41-C0C417EC4083}" emma:medium="tactile" emma:mode="ink">
                <msink:context xmlns:msink="http://schemas.microsoft.com/ink/2010/main" type="inkWord" rotatedBoundingBox="32256,4884 32420,7735 30352,7854 30188,5003"/>
              </emma:interpretation>
              <emma:one-of disjunction-type="recognition" id="oneOf0">
                <emma:interpretation id="interp0" emma:lang="en-US" emma:confidence="0">
                  <emma:literal>t;</emma:literal>
                </emma:interpretation>
                <emma:interpretation id="interp1" emma:lang="en-US" emma:confidence="0">
                  <emma:literal>t:</emma:literal>
                </emma:interpretation>
                <emma:interpretation id="interp2" emma:lang="en-US" emma:confidence="0">
                  <emma:literal>this</emma:literal>
                </emma:interpretation>
                <emma:interpretation id="interp3" emma:lang="en-US" emma:confidence="0">
                  <emma:literal>thin</emma:literal>
                </emma:interpretation>
                <emma:interpretation id="interp4" emma:lang="en-US" emma:confidence="0">
                  <emma:literal>thus</emma:literal>
                </emma:interpretation>
              </emma:one-of>
            </emma:emma>
          </inkml:annotationXML>
          <inkml:trace contextRef="#ctx0" brushRef="#br0">847 1127 154 0,'0'-32'419'0,"5"7"-367"16,13 1-6-16,0 0 3 15,-3 3-24-15,0-1 1 16,-4 5-3-16,-1 5 2 15,-4 1-6-15,-4 9-9 0,-2 2 0 16,0 0-3-16,0 0-2 16,0 0-4-16,0 0-1 15,0 0-4-15,0 6-1 16,0 28 2-16,0 19 3 16,-2 12 3-16,2 6-1 15,0-1 0-15,0 6-1 16,0-8 0-16,0 2-1 15,0 1 1-15,0-11-1 16,12-6 0-16,-1-6 1 0,-4-10-1 16,-7-10 0-1,0-3 0-15,0-2-3 0,-28-4-6 16,-16 1 6-16,0-10 0 16,-7-4 3-16,18-6 4 15,12 0-2-15,13 0 0 16,8 0 1-16,0 0-3 15,0 0-1-15,18 0 1 16,26 0 3-16,28-12-3 16,8 2 1-16,5 5-1 15,-1 5 0-15,-58 0-31 16,-10 0-139-16</inkml:trace>
          <inkml:trace contextRef="#ctx0" brushRef="#br0" timeOffset="-594.9433">158 1129 381 0,'36'190'140'16,"10"-190"-71"-16,14 0-38 16,9 0-25-16,-46 0-6 15,0 0-126-15</inkml:trace>
          <inkml:trace contextRef="#ctx0" brushRef="#br0" timeOffset="-740.5353">158 1129 224 0,'23'0'463'16,"-8"0"-419"-16,9 0-27 16,6 0-13-16,-1 0-3 15,1 0-2-15,-4 0-3 16,-16 0-38-16,-10 3-150 16</inkml:trace>
          <inkml:trace contextRef="#ctx0" brushRef="#br0" timeOffset="25143.6241">294-852 259 0,'0'-13'116'15,"0"7"-38"-15,0 1-12 16,0 3-36-16,0-1 7 16,0 3-14-16,0 0 2 15,0 0-1-15,0 0-1 16,0-3-2-16,0-1 4 16,0-3 8-16,0-1-6 15,0-5-17-15,0-1-5 0,0 1 4 16,0 0-2-1,0 3 2-15,0 2 6 0,0 4-6 16,0 4-2-16,0 0-2 16,0 0-5-16,0 0-2 15,0 0-1-15,0 0-1 16,0 0 2-16,0 0-3 16,0 22 4-16,0 13 1 15,-3 13 3-15,3 13-2 16,0 15-1-16,0 6 2 15,0 9-2-15,0 6 1 16,0-7 0-16,0-2-1 16,0-11 0-16,0-6 1 15,0-12 0-15,0-11-1 16,0-9-2-16,-2-7-19 0,-8-32-43 16,2 0-287-16</inkml:trace>
          <inkml:trace contextRef="#ctx0" brushRef="#br0" timeOffset="25511.3846">279-852 359 0,'33'-24'197'0,"-12"16"-154"16,2 3-2-16,5 2-8 15,-5 3-11-15,3 0-15 16,2 0 8-16,-2 21-8 16,4 6 9-16,-9 5 6 15,-3 0-5-15,-7 1-6 16,-1-1-6-16,-8-3 0 15,-2 1-4-15,0-1 2 16,0 1-2-16,-12-1 3 16,-32 0-2-16,-10-3 3 15,-13-4-5-15,0-5-21 0,11-7-45 16,45-10-93-16,4 0-411 16</inkml:trace>
          <inkml:trace contextRef="#ctx0" brushRef="#br0" timeOffset="26179.3572">672-130 192 0,'0'3'179'15,"0"-3"-80"-15,0 0 6 16,0 0-40-16,0 0-22 16,0 0-24-16,0 0 1 15,0 0-1-15,0 0 1 16,0 0-7-16,0 0 0 0,0 0-5 16,0 0-8-16,0 0 0 15,0 8-16-15,0 14 11 16,0 9 5-16,0 6 5 15,0 1 1-15,0-3 1 16,0-3-7-16,0-3 0 16,0-5 0-16,0-1 1 15,0-5-1-15,0-2 1 16,0-6 0-16,0-5-1 16,0 5 0-16,-3-6-3 15,-4 1-9-15,-4-3 1 16,-10-2-3-16,3 0-2 0,1 0 1 15,-4 0 3-15,8 0 2 16,8 0 7-16,5 0 3 16,0 0-1-16,0 0-2 15,0 0-9-15,0 0-8 16,0 0 20-16,0 0 2 16,8 0 3-16,23 0 1 15,4 0 2-15,9 0-6 16,-2 0-2-16,-27 0-18 15</inkml:trace>
          <inkml:trace contextRef="#ctx0" brushRef="#br1" timeOffset="-8760.5047">-253-109 71 0,'0'0'143'16,"0"0"-41"-16,0 0 27 15,0 0-30-15,0 0-36 16,0 0-20-16,0 0-9 15,0 0-16-15,0 0-14 16,0 0-1-16,0 0-1 0,0 0-2 16,0 0 1-16,0 0-1 15,0 0 0-15,0 0 3 16,0 0-3-16,0 0 0 16,0 0 0-16,0 0-2 15,0 0-3-15,0 0-1 16,0 14 6-16,15 3 0 15,3 4 1-15,-3-6 2 16,3-2-3-16,0-3 2 16,-10 2-2-16,5-1 1 15,5 0-2-15,0 0 2 16,2 1-2-16,-2 3 2 16,3 0-1-16,2-2 4 0,1-1-4 15,3-4 0 1,-16-4 0-16,2-1 0 0,-8 0 0 15,-2-3 0-15,-3 0 2 16,0 0 3-16,0 0-1 16,0 0-1-16,0 0-3 15,0 1 0-15,0-1 0 16,0 0 0-16,0 0 2 16,0 0 1-16,0 0-1 15,0 0 0-15,0 0 1 16,0 0-2-16,0 0-1 15,0 0 0-15,0 0-1 0,0 4-3 16,0-4 0-16,0 6-1 16,0 1 5-16,-8 4 0 15,-7 5 6-15,-1-1-6 16,5 0 6-16,-9 4-5 16,5-2-1-16,-1 5 0 15,-4 5-1-15,-4-1 2 16,-6 7 0-16,1-7-1 15,-1 2 1-15,9-7 2 16,9-7-3-16,12-4-6 16,0-7-6-16,0-1-33 15,0-2-17-15,7 0-281 16</inkml:trace>
          <inkml:trace contextRef="#ctx0" brushRef="#br1" timeOffset="-10000.0429">220 112 175 0,'-3'-1'80'15,"3"-5"11"-15,0 4-10 16,0 0-18-16,-3-4-11 16,0 0-17-16,-9-2-33 15,0 3 15-15,3-1-14 16,4 1-1-16,-2 3 0 15,1-4 4-15,4 2 1 0,-1 1 0 16,-4-1 6 0,4 2 2-16,3 0-13 0,0-2 21 15,0 2-6-15,0 2-8 16,0 0-8-16,0 0-1 16,0 0-1-16,0 0-3 15,0 0 1-15,0 0-5 16,0 0 5-16,13 0 3 15,7 0 3-15,1 0 0 16,-3 8-3-16,-3 8 0 16,-7 0 0-16,2-3-4 15,-10 1 2-15,0-5-6 16,0 3 5-16,0-1-14 0,-30 0 16 16,-12-4-1-1,-2-4-38-15,-4-3-36 0,12 0 23 16,10 0 48-16,8-8 5 15,15-13 0-15,3-3 40 16,0-3-10-16,0 3-25 16,9 2 14-16,18 7-19 15,-1 4-5-15,1 8-2 16,0 3 4-16,-3 0 3 16,-4 0 3-16,-2 0-3 15,-5 0-3-15,-8 14-6 16,-5 1 2-16,0 1 7 15,0 3 14-15,0-5 0 16,-15-4-5-16,-9-4 4 16,4-4-4-16,-1-2-1 0,6 0-8 15,15 0-25-15,0 0-363 16</inkml:trace>
          <inkml:trace contextRef="#ctx0" brushRef="#br0" timeOffset="-1298.4399">-416 1797 582 0,'-2'-34'79'0,"2"-8"-54"15,0-13 7-15,0-12 0 16,13-10-7-16,3-23 1 16,-7-8-16-16,-3-12 2 15,-6-9-9-15,0 9 0 16,0 5-1-16,-6 14-2 0,-19 18 2 15,2 21 1-15,5 16 7 16,10 17 0-16,-2 16 1 16,7 10-6-16,1 3-5 15,2 0-3-15,-3 19-4 16,0 34 4-16,3 22 3 16,-9 15 2-16,0 18 0 15,0 7-2-15,6 2 1 16,3-4-1-16,0-17-5 15,0-19-15-15,12-68-21 16,-3-9-76-16</inkml:trace>
          <inkml:trace contextRef="#ctx0" brushRef="#br0" timeOffset="-1091.7996">-950 1022 546 0,'0'-26'115'0,"41"9"-103"15,51 1 16-15,21 3-7 16,6 6-8-16,2 7-6 16,2 0-7-16,-85 0-43 15,-11 0-247-15</inkml:trace>
        </inkml:traceGroup>
      </inkml:traceGroup>
    </inkml:traceGroup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6:04.13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BD526E9-CA24-47EF-83A4-52A5A1E7DCFA}" emma:medium="tactile" emma:mode="ink">
          <msink:context xmlns:msink="http://schemas.microsoft.com/ink/2010/main" type="writingRegion" rotatedBoundingBox="25441,4860 25570,6241 24328,6357 24199,4976"/>
        </emma:interpretation>
      </emma:emma>
    </inkml:annotationXML>
    <inkml:traceGroup>
      <inkml:annotationXML>
        <emma:emma xmlns:emma="http://www.w3.org/2003/04/emma" version="1.0">
          <emma:interpretation id="{5350FE6E-8DD3-4B5F-9086-A277E523205B}" emma:medium="tactile" emma:mode="ink">
            <msink:context xmlns:msink="http://schemas.microsoft.com/ink/2010/main" type="paragraph" rotatedBoundingBox="25441,4860 25570,6241 24328,6357 24199,49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CE6408-99A0-4460-893C-DD9AA7380FF0}" emma:medium="tactile" emma:mode="ink">
              <msink:context xmlns:msink="http://schemas.microsoft.com/ink/2010/main" type="line" rotatedBoundingBox="25441,4860 25570,6241 24328,6357 24199,4976"/>
            </emma:interpretation>
          </emma:emma>
        </inkml:annotationXML>
        <inkml:traceGroup>
          <inkml:annotationXML>
            <emma:emma xmlns:emma="http://www.w3.org/2003/04/emma" version="1.0">
              <emma:interpretation id="{3893F910-6204-42F3-A5B0-399984571C5E}" emma:medium="tactile" emma:mode="ink">
                <msink:context xmlns:msink="http://schemas.microsoft.com/ink/2010/main" type="inkWord" rotatedBoundingBox="25441,4860 25570,6241 24328,6357 24199,4976"/>
              </emma:interpretation>
              <emma:one-of disjunction-type="recognition" id="oneOf0">
                <emma:interpretation id="interp0" emma:lang="en-US" emma:confidence="0">
                  <emma:literal>P!</emma:literal>
                </emma:interpretation>
                <emma:interpretation id="interp1" emma:lang="en-US" emma:confidence="0">
                  <emma:literal>opt</emma:literal>
                </emma:interpretation>
                <emma:interpretation id="interp2" emma:lang="en-US" emma:confidence="0">
                  <emma:literal>Pet</emma:literal>
                </emma:interpretation>
                <emma:interpretation id="interp3" emma:lang="en-US" emma:confidence="0">
                  <emma:literal>P:</emma:literal>
                </emma:interpretation>
                <emma:interpretation id="interp4" emma:lang="en-US" emma:confidence="0">
                  <emma:literal>Pelt</emma:literal>
                </emma:interpretation>
              </emma:one-of>
            </emma:emma>
          </inkml:annotationXML>
          <inkml:trace contextRef="#ctx0" brushRef="#br0">26 190 262 0,'-3'-7'156'16,"3"1"-50"-16,0 4-44 15,0-1-21-15,0 3-13 16,0 0-2-16,0 0-4 0,0 0-3 15,0 0-1-15,0-2-1 16,0-2-3-16,0 4-5 16,0 0-3-16,0 0-4 15,0 0-2-15,0-2 0 16,0-1-1-16,15 1 0 16,6-2 0-16,3 4 1 15,-7-2 1-15,1 2 0 16,-2 0-1-16,-11 0-1 15,-5 0-5-15,0 0-5 16,0 6 4-16,0 15 7 16,0 1 6-16,0 1-2 0,0-4 3 15,-15 0-6-15,4-9 3 16,-7-5-1-16,0-5-1 16,6 0 1-16,-4 0 1 15,3 0-1-15,-2-15-3 16,5-1-1-16,4-6-3 15,6 1-7-15,0-8 8 16,0 1 3-16,0-1 1 16,6 3 1-16,6 7 1 15,3 3-2-15,-6 11-1 16,3-1-1-16,-4 6-1 16,2 0-1-16,8 0-2 15,-10 0 5-15,5 17-7 0,-8 0 1 16,5 3 6-1,-7-2 0-15,-3-1 0 0,0-1 2 16,0-1 2-16,-18-1-1 16,-6-4 3-16,-6-2-2 15,6-8-4-15,7 0 0 16,1 0-1-16,11-8-2 16,5-16-3-16,0-3-5 15,0-1 11-15,0-5 4 16,0 7-2-16,18 2 1 15,0 7-2-15,2 10-2 16,-2 1 2-16,3 6-1 0,0 0 0 16,-3 0 1-1,2 0-2-15,-5 20 1 16,-9 3-8-16,-1 5 8 0,-5-3 1 16,0 2 1-16,0-3 3 15,-23-3 0-15,-3-7 0 16,-10-6-5-16,8-8-1 15,8 0-7-15,11 0 6 16,7-3-18-16,2-7-72 16,0-1-79-16</inkml:trace>
          <inkml:trace contextRef="#ctx0" brushRef="#br0" timeOffset="1483.9068">-318-880 468 0,'15'-18'131'0,"-13"2"-92"0,4-3 12 16,-6 3-9-16,7 8-8 16,-4 0-14-16,-3 3 10 15,0 5-11-15,0 0-10 16,0 0-4-16,0 0-1 16,0 0-3-16,0 0 1 15,0 0-2-15,0 0 0 16,0 0-1-16,0 0-1 15,0 0 1-15,0 0 1 16,0 0 0-16,0 7-1 0,0 21-1 16,0 17 2-1,0 17 2-15,0 17-1 0,0 10 0 16,0 9-1-16,0 0 1 16,-13-4-1-16,8-17 2 15,2-10-2-15,3-19 0 16,0-13-6-16,0-11-13 15,0-16-19-15,0-8-84 16,0 0-352-16</inkml:trace>
          <inkml:trace contextRef="#ctx0" brushRef="#br0" timeOffset="1806.3862">-324-1029 35 0,'41'-37'555'16,"-5"26"-514"-16,8 3 1 16,7 3-6-16,-4 5-10 15,4 0-9-15,0 2 2 16,-10 27-5-16,-2 6-12 15,-18 5-2-15,-13 5 0 16,-8 1 1-16,0 2 3 16,-6 1-2-16,-35-2 5 0,-13-7-4 15,-8-2-3-15,3-10-1 16,-4-4-22-16,19-10-28 16,38-14-65-16,6 0-301 15</inkml:trace>
          <inkml:trace contextRef="#ctx0" brushRef="#br0" timeOffset="2376.2927">499-209 171 0,'-3'5'271'15,"3"-5"-148"-15,0 0-55 16,0 0-28-16,0 0-4 0,0 0 6 16,0 0-5-16,0-15-16 15,0-10-19-15,3-12-1 16,5-11 0-16,2-9 1 15,-5-10-2-15,-2-9 1 16,-3 8-1-16,0 9-3 16,0 17 1-16,0 18 2 15,-6 13-2-15,1 6 2 16,-5 5 4-16,5 0-4 16,-1 16-6-16,-9 32 3 15,-6 19 3-15,-6 7 2 16,6 1-1-16,3-3 0 0,10-8 0 15,8-5-1 1,0-11-9-16,0-11-29 0,18-37-59 16,3 0-181-16</inkml:trace>
          <inkml:trace contextRef="#ctx0" brushRef="#br0" timeOffset="2568.4305">229-354 323 0,'44'-10'116'0,"48"4"-9"15,11-2-22-15,8 0-43 16,-1 0-25-16,-12 5-12 16,-3 3-5-16,-75 0 0 15,-2 0-332-15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38:55.50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22FEBBB-3754-4EA5-9AA3-0EBDB003AB6E}" emma:medium="tactile" emma:mode="ink">
          <msink:context xmlns:msink="http://schemas.microsoft.com/ink/2010/main" type="inkDrawing" rotatedBoundingBox="18145,11980 24384,12106 24383,12167 18143,12040" semanticType="callout" shapeName="Other"/>
        </emma:interpretation>
      </emma:emma>
    </inkml:annotationXML>
    <inkml:trace contextRef="#ctx0" brushRef="#br0">-3 0 21 0,'0'0'25'0,"0"0"-25"16,0 0-4-16,0 0 4 0,0 0 4 15,0 0 0-15,0 0 14 16,0 0 21-16,0 0 11 15,0 0-18-15,0 0 0 16,0 0 19-16,0 0-14 16,0 0 0-16,0 2-15 15,0-2-6-15,0 0 9 16,0 0-7-16,0 0-3 16,0 0-1-16,0 0-2 15,0 0-7-15,0 0-5 16,0 0-8-16,0 0 8 15,6 5 5-15,12-2 4 16,15 5-4-16,-1-5 4 16,19 1 1-16,5 0-2 15,19-2 10-15,7 2-8 0,11-4-5 16,7 2 0-16,2 1 0 16,-1-1-5-16,-6 1 0 15,-3 3 0-15,3-1 0 16,0-2 0-16,3 4 0 15,-3-3 4-15,6-1-4 16,6 0 0-16,-6 3 0 16,9 0 3-16,-4-4-3 15,7 4 0-15,3-1-5 16,-3-2 5-16,-5 0 0 0,-5-3-2 16,-1 0-3-1,-2 0 0-15,13 0-60 0,9 0 65 16,9 0 5-16,5 0-2 15,5 0 6-15,-5 0-9 16,-2 0-3-16,-3 0 0 16,-10 2 3-16,-5 3 0 15,-3 1 0-15,-6-1 0 16,-6-1-3-16,-3-2-5 16,0 0-35-16,-1-2-12 15,11 4 4-15,-10-2 10 16,2 0 21-16,5-2 10 15,-10 2 6-15,-3-2 1 16,-3 0 3-16,3 0 0 16,0 0 0-16,1 0-7 0,-8 0 3 15,2 0-3-15,-7 0-6 16,-6 0-40-16,-2 0 46 16,-10 0 3-16,-6 0 4 15,1 0 0-15,-16 0 0 16,1 0-3-16,-7 0 3 15,1 0 3-15,-12 0-3 16,6 4-3-16,-30-2-33 16,0-2-40-16</inkml:trace>
  </inkml:traceGroup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6:11.45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BC71EE1-4347-4416-B1F7-5876805D915F}" emma:medium="tactile" emma:mode="ink">
          <msink:context xmlns:msink="http://schemas.microsoft.com/ink/2010/main" type="writingRegion" rotatedBoundingBox="21974,7857 30162,7871 30159,9521 21971,9506"/>
        </emma:interpretation>
      </emma:emma>
    </inkml:annotationXML>
    <inkml:traceGroup>
      <inkml:annotationXML>
        <emma:emma xmlns:emma="http://www.w3.org/2003/04/emma" version="1.0">
          <emma:interpretation id="{0A83CC7F-6BEF-4836-84EE-FFBDA2EF7A93}" emma:medium="tactile" emma:mode="ink">
            <msink:context xmlns:msink="http://schemas.microsoft.com/ink/2010/main" type="paragraph" rotatedBoundingBox="21974,7857 30162,7871 30159,9521 21971,95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6E7089-6A66-412B-8D0F-FDDEB67B3652}" emma:medium="tactile" emma:mode="ink">
              <msink:context xmlns:msink="http://schemas.microsoft.com/ink/2010/main" type="line" rotatedBoundingBox="21974,7857 30162,7871 30159,9521 21971,9506"/>
            </emma:interpretation>
          </emma:emma>
        </inkml:annotationXML>
        <inkml:traceGroup>
          <inkml:annotationXML>
            <emma:emma xmlns:emma="http://www.w3.org/2003/04/emma" version="1.0">
              <emma:interpretation id="{E89005D6-26A8-48D5-90AE-63E8A627C3F5}" emma:medium="tactile" emma:mode="ink">
                <msink:context xmlns:msink="http://schemas.microsoft.com/ink/2010/main" type="inkWord" rotatedBoundingBox="21974,8066 23143,8069 23140,9420 21971,9418"/>
              </emma:interpretation>
              <emma:one-of disjunction-type="recognition" id="oneOf0">
                <emma:interpretation id="interp0" emma:lang="en-US" emma:confidence="0">
                  <emma:literal>Pox</emma:literal>
                </emma:interpretation>
                <emma:interpretation id="interp1" emma:lang="en-US" emma:confidence="0">
                  <emma:literal>Poi</emma:literal>
                </emma:interpretation>
                <emma:interpretation id="interp2" emma:lang="en-US" emma:confidence="0">
                  <emma:literal>Pod</emma:literal>
                </emma:interpretation>
                <emma:interpretation id="interp3" emma:lang="en-US" emma:confidence="0">
                  <emma:literal>Pop</emma:literal>
                </emma:interpretation>
                <emma:interpretation id="interp4" emma:lang="en-US" emma:confidence="0">
                  <emma:literal>"o</emma:literal>
                </emma:interpretation>
              </emma:one-of>
            </emma:emma>
          </inkml:annotationXML>
          <inkml:trace contextRef="#ctx0" brushRef="#br0">3735 5 39 0,'0'-11'482'0,"0"5"-396"16,0 4-20-16,0 2-31 15,0-3-12-15,0 3-3 0,0-2-2 16,0-1 5-16,0 3-6 16,0 0-4-16,0-3-8 15,0-4-5-15,18-5-2 16,28 0 2-16,23-2 0 16,8 6 2-16,-5 5-1 15,-7 3 2-15,-9 0-3 16,-2 0 1-16,-15 21-1 15,-10 8 0-15,-2 9 0 16,-21 2 1-16,-6 2 0 16,0 7 0-16,-42 2 2 15,-27 3 0-15,-16-1 0 0,-10-5-1 16,0-5-2 0,20-16-1-16,31-11-15 15,20-11-21-15,24-5-37 0,0 0-279 16</inkml:trace>
          <inkml:trace contextRef="#ctx0" brushRef="#br0" timeOffset="-524.2813">3532-148 363 0,'-8'3'244'0,"8"-3"-158"16,0 0-39-16,0 0 5 15,0 0-19-15,0 0-10 16,0 0-7-16,0 0-8 16,0 6-4-16,0 7-4 15,0 18-1-15,0 24 1 16,3 19 4-16,30 26 0 15,-7 14 0-15,7 9 0 16,3 3-2-16,-5-11-1 0,0-15-1 16,-8-14 1-16,-2-16 0 15,-3-14-1-15,-6-13 0 16,-12-16-5-16,0-14-19 16,0-13-51-16</inkml:trace>
          <inkml:trace contextRef="#ctx0" brushRef="#br0" timeOffset="840.1466">4539 973 210 0,'-2'-19'168'0,"-1"0"-70"16,-7 3-32-16,10 6 5 16,0-4-24-16,0 6-20 15,0-3-12-15,0 3-6 16,3 3-3-16,15 3 3 15,7 2 0-15,-2 0-3 16,-2 0-3-16,-1 0-3 16,-2 10 2-16,-2 16 5 15,-5 7 1-15,-2 1-3 16,-6 4-2-16,-3 0-1 0,0 0-1 16,0-4 3-1,-3-2-1-15,-30-5 2 0,-3-6-1 16,0-10 0-16,5-9-1 15,-5-2-1-15,8 0 2 16,8-32-4-16,9-13-4 16,11-12 4-16,0-3 0 15,8 1-1-15,43 4-14 16,-22 43-57-16,1 1-358 16</inkml:trace>
        </inkml:traceGroup>
        <inkml:traceGroup>
          <inkml:annotationXML>
            <emma:emma xmlns:emma="http://www.w3.org/2003/04/emma" version="1.0">
              <emma:interpretation id="{DE9A7DAF-853B-4ED6-99D8-37185801AD37}" emma:medium="tactile" emma:mode="ink">
                <msink:context xmlns:msink="http://schemas.microsoft.com/ink/2010/main" type="inkWord" rotatedBoundingBox="27618,7867 30162,7871 30159,9462 27615,9457"/>
              </emma:interpretation>
              <emma:one-of disjunction-type="recognition" id="oneOf1">
                <emma:interpretation id="interp5" emma:lang="en-US" emma:confidence="0">
                  <emma:literal>(Pi-Po)t.</emma:literal>
                </emma:interpretation>
                <emma:interpretation id="interp6" emma:lang="en-US" emma:confidence="0">
                  <emma:literal>(P,-Po)t.</emma:literal>
                </emma:interpretation>
                <emma:interpretation id="interp7" emma:lang="en-US" emma:confidence="0">
                  <emma:literal>(P,-Po)t,</emma:literal>
                </emma:interpretation>
                <emma:interpretation id="interp8" emma:lang="en-US" emma:confidence="0">
                  <emma:literal>(pi-Po)t.</emma:literal>
                </emma:interpretation>
                <emma:interpretation id="interp9" emma:lang="en-US" emma:confidence="0">
                  <emma:literal>(Pa-Pont.</emma:literal>
                </emma:interpretation>
              </emma:one-of>
            </emma:emma>
          </inkml:annotationXML>
          <inkml:trace contextRef="#ctx0" brushRef="#br0" timeOffset="5693.8165">9168-17 755 0,'0'-53'34'16,"21"37"-31"-16,41-1 1 16,15 11 6-16,13 2 0 15,5 4 6-15,-10 0-1 16,-7 0-4-16,-19 14-7 16,-14 9-2-16,-21 5-2 15,-12 6 0-15,-12 0 0 0,0 7 1 16,-25-1 0-1,-24 1 1-15,-35 1 0 0,-5-10 1 16,-6-5-3 0,0-9-5-16,26-10-14 0,61-8-36 15,8 0-178-15</inkml:trace>
          <inkml:trace contextRef="#ctx0" brushRef="#br0" timeOffset="5401.114">9215 12 203 0,'0'-10'539'0,"0"10"-473"0,0 0-39 15,0 0-17-15,0 0-4 16,0 0-6-16,0 18 0 16,0 26 2-16,10 9 6 15,1 16-1-15,7 9-4 16,-6 8-1-16,-1-1 0 16,-4-1-1-16,-1-10 0 15,-6-10 0-15,0-10-1 16,0-11 0-16,2-14-18 15,-2-29-33-15,0 0-221 16</inkml:trace>
          <inkml:trace contextRef="#ctx0" brushRef="#br0" timeOffset="6183.7621">9943 689 558 0,'0'-22'148'15,"0"15"-125"-15,15-3-10 16,15 4 6-16,-3 4-4 0,3 2 4 15,-9 0-9-15,-4 0-6 16,-6 0-4-16,2 15 0 16,-5 9 2-16,-1 7-1 15,-7 2 0-15,0 0 0 16,0-2 2-16,-25-2-2 16,-6-6 1-16,-8-10 4 15,0-8-2-15,6-5 0 16,10 0 0-16,2-5 1 15,6-27-3-15,12-8-2 16,3-14-4-16,0-8-3 16,0 36-39-16,6-4-396 15</inkml:trace>
          <inkml:trace contextRef="#ctx0" brushRef="#br0" timeOffset="6707.2036">10241-335 397 0,'-16'-5'284'0,"16"5"-221"15,0-3-26-15,0 0-7 16,0 3-16-16,0 0-1 16,0 0 0-16,0 0-6 15,3 0-6-15,30 24 0 16,18 35 6-16,19 24 3 0,15 27-5 16,-11 21-2-16,-9 13-1 15,-21 6-1 1,-19-3 0-16,-17-13-1 0,-8-16 0 15,0-20 0-15,-8-12 2 16,-28-12-2-16,-15-7 0 16,4-4 0-16,-19-8 0 15,4-7-11-15,38-48-23 16,0 0-91-16</inkml:trace>
          <inkml:trace contextRef="#ctx0" brushRef="#br0" timeOffset="7632.3544">10772 326 511 0,'18'-9'108'15,"60"1"17"-15,35 3-80 16,26-6-11-16,12 3-20 16,1 1-7-16,-13-3-5 15,-20-4-2-15,-95 5 0 16,-18 1-29-16</inkml:trace>
          <inkml:trace contextRef="#ctx0" brushRef="#br0" timeOffset="9218.3227">11171 820 129 0,'0'-3'126'16,"0"3"-10"-16,0 0-17 15,0 0-55-15,0 0-44 16,0 0 0-16,0 0 0 0,0 0 0 15,0 0 2-15,0 0 11 16,0 0 0-16,0 0 3 16,0 0-1-16,0 0 2 15,0 0 0-15,0 0-3 16,0 0 11-16,0 0-1 16,0 0-10-16,0 0-12 15,0 0-2-15,0 0-13 16,0 0 6-16,0 0-11 15,0 17 18-15,-7 10 0 16,4-3 0-16,-2 5 0 16,-8 3 2-16,-5 0 6 0,-2 1 2 15,-4-2-10-15,1-3-12 16,13-23-31 0,7-5-167-16</inkml:trace>
          <inkml:trace contextRef="#ctx0" brushRef="#br0" timeOffset="7410.1968">11223 779 565 0,'15'-31'93'16,"-2"3"-42"-16,2-3-17 16,-1-6-13-16,-5-9 1 15,0-10-3-15,-3-13-1 16,-6-11 0-16,0-14-9 16,0-8-1-16,0 1-8 15,0-1 2-15,0 5 0 16,-18 15-1-16,1 19 6 15,4 15 1-15,5 25-1 16,-5 12 1-16,8 11-5 16,-5 0-3-16,-1 14-7 15,-13 39 2-15,-3 30 5 16,1 13 2-16,-4 14-1 0,9 0 0 16,16 7 0-16,-2 1-1 15,7-11 2-15,0-10-2 16,33-20-4-16,18-18-8 15,5-14-15-15,-32-45-25 16,-4 0-169-16</inkml:trace>
          <inkml:trace contextRef="#ctx0" brushRef="#br0" timeOffset="9603.0908">11212 846 28 0,'-3'0'340'0,"3"0"-327"16,0 4 3-16,0 12 29 15,0-1 11-15,0 5 0 16,0-5-14-16,3 4-15 16,15-2-12-16,0-5-15 15,8 5 0-15,10-1 23 16,2-1-11-16,4 1-12 0,-24-14-10 16,-6-2-285-16</inkml:trace>
          <inkml:trace contextRef="#ctx0" brushRef="#br0" timeOffset="2572.026">6691-335 200 0,'2'0'93'0,"-2"0"14"16,0 0 1-16,0 0-5 0,0 0-39 15,0 0-33 1,0 0-6-16,0 11-5 0,-2 8-1 16,-26 10 8-16,-1 7-12 15,-4 11-4-15,-3 12 0 16,-2 13-5-16,-4 18 2 16,-2 24-3-16,-4 22 1 15,12 13-2-15,25 2-3 16,11-10-1-16,21-14-1 15,46-9-1-15,26-16 2 16,17-14 0-16,3-22 1 16,0-16 0-16,0-22-1 15,-87-28-27-15,-8 0-171 16</inkml:trace>
          <inkml:trace contextRef="#ctx0" brushRef="#br0" timeOffset="3848.5115">7172 53 546 0,'0'-11'114'0,"0"9"-58"16,0-2-7-16,0-2-9 15,0 4-20-15,0 2 3 16,0-2-9-16,0 2-3 16,0 0-3-16,0 0-2 15,-3 0-2-15,0 0-4 16,3 8-4-16,-10 33-2 0,8 22 6 15,2 19 3-15,0 13-1 16,0 1-1-16,0-2-1 16,0-6 0-16,0-10 1 15,0-12-1-15,12-15-1 16,-1-11-12-16,-1-40-23 16,-8 0-85-16</inkml:trace>
          <inkml:trace contextRef="#ctx0" brushRef="#br0" timeOffset="4148.2242">7023 58 391 0,'0'-51'318'15,"30"38"-311"-15,32 2-5 16,21 6 25-16,4 5 6 15,-5 0-4-15,-5 0-15 16,-10 14 3-16,-18 10-10 16,-6 7-3-16,-20 9-4 15,-5 3 0-15,-15 3-1 16,-3-2 2-16,0 4-1 16,-41-4 3-16,-28-1-1 15,-14-5 2-15,-4-12-4 0,7-5-15 16,18-7-17-1,50-14-62-15,12 0-245 0</inkml:trace>
          <inkml:trace contextRef="#ctx0" brushRef="#br0" timeOffset="4594.5396">7884 804 309 0,'0'0'344'0,"0"0"-270"15,0 0-31-15,0 0-8 16,0 3-8-16,0-1-9 16,0 4-10-16,-3 5-4 15,0 7-4-15,3 9 0 16,0 13 3-16,0 3 0 0,0 5-2 15,0 0 0-15,0-9 1 16,0 0-1-16,0-7-1 16,0-11 0-16,0-1 0 15,0-10-2-15,18-9-20 16,-5-1-23-16,-2 0-222 16</inkml:trace>
          <inkml:trace contextRef="#ctx0" brushRef="#br0" timeOffset="4988.3181">8292 368 384 0,'0'-5'221'15,"0"3"-175"-15,0 2-42 0,0-4-4 16,8 2 15-16,25-3 23 16,14-3 4-16,7 0-8 15,12 0-7-15,-7 5-13 16,1-3-14-16,2 6 2 16,0 0-2-16,-45-2-18 15,-7 2-410-15</inkml:trace>
        </inkml:traceGroup>
      </inkml:traceGroup>
    </inkml:traceGroup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6:32.45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1E0DE18-A4A1-48E5-88A8-B9D9DC58A81B}" emma:medium="tactile" emma:mode="ink">
          <msink:context xmlns:msink="http://schemas.microsoft.com/ink/2010/main" type="writingRegion" rotatedBoundingBox="5461,14281 11740,14106 11747,14385 5469,14560"/>
        </emma:interpretation>
      </emma:emma>
    </inkml:annotationXML>
    <inkml:traceGroup>
      <inkml:annotationXML>
        <emma:emma xmlns:emma="http://www.w3.org/2003/04/emma" version="1.0">
          <emma:interpretation id="{7DAC5A29-A3B8-4605-AA0F-73B413CE267D}" emma:medium="tactile" emma:mode="ink">
            <msink:context xmlns:msink="http://schemas.microsoft.com/ink/2010/main" type="paragraph" rotatedBoundingBox="5461,14281 11740,14106 11747,14385 5469,145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20B716-F378-4679-9AAB-95C33CA2ED1E}" emma:medium="tactile" emma:mode="ink">
              <msink:context xmlns:msink="http://schemas.microsoft.com/ink/2010/main" type="line" rotatedBoundingBox="5461,14281 11740,14106 11747,14385 5469,14560"/>
            </emma:interpretation>
          </emma:emma>
        </inkml:annotationXML>
        <inkml:traceGroup>
          <inkml:annotationXML>
            <emma:emma xmlns:emma="http://www.w3.org/2003/04/emma" version="1.0">
              <emma:interpretation id="{11A7DA7F-62D9-4D41-9E33-894D4593BC0E}" emma:medium="tactile" emma:mode="ink">
                <msink:context xmlns:msink="http://schemas.microsoft.com/ink/2010/main" type="inkWord" rotatedBoundingBox="5461,14281 8087,14208 8095,14487 5469,14560">
                  <msink:destinationLink direction="with" ref="{426EF6B8-49D8-4DAE-BDEC-11A571C22708}"/>
                  <msink:destinationLink direction="with" ref="{F37E7C2D-6606-4FC9-BEB8-89585B58380A}"/>
                </msink:context>
              </emma:interpretation>
              <emma:one-of disjunction-type="recognition" id="oneOf0">
                <emma:interpretation id="interp0" emma:lang="en-US" emma:confidence="0">
                  <emma:literal>7B....</emma:literal>
                </emma:interpretation>
                <emma:interpretation id="interp1" emma:lang="en-US" emma:confidence="0">
                  <emma:literal>57B....</emma:literal>
                </emma:interpretation>
                <emma:interpretation id="interp2" emma:lang="en-US" emma:confidence="0">
                  <emma:literal>FIB....</emma:literal>
                </emma:interpretation>
                <emma:interpretation id="interp3" emma:lang="en-US" emma:confidence="0">
                  <emma:literal>ABS....</emma:literal>
                </emma:interpretation>
                <emma:interpretation id="interp4" emma:lang="en-US" emma:confidence="0">
                  <emma:literal>ABU....</emma:literal>
                </emma:interpretation>
              </emma:one-of>
            </emma:emma>
          </inkml:annotationXML>
          <inkml:trace contextRef="#ctx0" brushRef="#br0">15 63 551 0,'-15'-14'54'0,"15"8"6"15,0 2-29-15,0 0-12 16,0-1 0-16,0 1-2 16,0-4-3-16,0 6-8 15,0 2-5-15,0 0-1 16,0 0-3-16,0 0 1 15,18 0 2-15,3 7 5 16,-4 5-2-16,-1 2-2 16,-5 0-1-16,-2-6-8 15,-9-1-18-15,3-3-10 16,-3-4-9-16,0 0 7 0,0 0 20 16,0 0-14-16,0 0-22 15,0-14 54-15,0-2 15 16,3-3-3-16,15 4 3 15,5 3-8-15,-2 5-7 16,6 7-5-16,-3 0-2 16,-1 0 7-16,-2 0 2 15,-3 11 3-15,-6 9-5 16,-12 7 2-16,0 2-6 16,0 4-23-16,-30 1-31 15,9-23-119-15,3-3 67 16</inkml:trace>
          <inkml:trace contextRef="#ctx0" brushRef="#br0" timeOffset="54.5402">15 63 192 0</inkml:trace>
          <inkml:trace contextRef="#ctx0" brushRef="#br0" timeOffset="550.3897">15 63 192 0,'86'33'18'0,"-86"-56"-4"0,17 4 3 0,1 8-3 0,0 9 3 16,-3 2-17-16,-4 0 0 15,5 0 4-15,-7 2 9 16,-3 23 7-16,-6 1-3 15,0 6 9-15,0-1 3 16,-3-5-10-16,-25-5 5 16,8-6-3-16,2-7-18 15,10-4 5-15,2-4 9 0,-1 0 31 16,7 0-27 0,0-21-7-16,0-6-5 0,0 3-9 15,0 2-2-15,13 11 2 16,-5 4-2-16,4 7-8 15,-6 0-17-15,3 0-13 16,-6 0 29-16,0 0 11 16,-3 5 6-16,0 12 8 15,0-1-6-15,0-1-6 16,0-4 1-16,0-3 2 16,0-3-5-16,-3-1 3 15,-2-4 2-15,-2 0 5 16,-1 0 5-16,-2 0 11 15,7-6-14-15,3-8 13 16,0-2-9-16,0-3-10 0,0 6-4 16,0 0-2-16,18 10 0 15,0 3-6-15,-6 0-3 16,-1 0 4-16,7 0 5 16,-3 14 2-16,1 9 2 15,-14-2 0-15,-2 1-2 16,0 0-2-16,0-1-6 15,-15-3-8-15,-11-4-31 16,-4-7-23-16,19-7-119 16,4 0 69-16</inkml:trace>
          <inkml:trace contextRef="#ctx0" brushRef="#br1" timeOffset="18443.6741">653 250 17 0,'10'0'168'0,"-10"0"-74"16,0 0 11-16,0 0-7 16,0 0-34-16,0-3-3 15,0 3-15-15,0 0-15 16,0 0-25-16,0 0-6 15,0 0 0-15,0 0-9 16,0 0-11-16,3 0-12 0,5 8 28 16,-5-6-131-16,9 2-145 15</inkml:trace>
          <inkml:trace contextRef="#ctx0" brushRef="#br1" timeOffset="18627.3033">1129 231 165 0,'5'-4'158'16,"5"4"-129"-16,-5 0-29 0,8-1 0 16,-2 1 16-16,7 0 0 15,-6 0-16-15,-6 0-48 16</inkml:trace>
          <inkml:trace contextRef="#ctx0" brushRef="#br1" timeOffset="18789.9185">1470 204 57 0,'6'-2'232'15,"4"2"-232"-15,-2 0-20 16,4 0 10-16,6-2-1 15,0-2-30-15,-12 4 2 0,-1-2-129 16</inkml:trace>
          <inkml:trace contextRef="#ctx0" brushRef="#br1" timeOffset="19099.6521">2059 153 336 0,'8'-2'148'16,"2"2"-148"-16,-2 0 9 15,20 0-9-15,0 0 0 16,-15 0-42-16,2 0-255 16</inkml:trace>
          <inkml:trace contextRef="#ctx0" brushRef="#br1" timeOffset="19235.7882">2504 100 255 0,'18'0'116'0,"-3"0"-116"16,8 0-8-16,11 0 4 16,-17 0-49-16,1 0-78 15</inkml:trace>
        </inkml:traceGroup>
        <inkml:traceGroup>
          <inkml:annotationXML>
            <emma:emma xmlns:emma="http://www.w3.org/2003/04/emma" version="1.0">
              <emma:interpretation id="{1A722BAF-2C0E-4DEC-B094-8D4D5D4DF85E}" emma:medium="tactile" emma:mode="ink">
                <msink:context xmlns:msink="http://schemas.microsoft.com/ink/2010/main" type="inkWord" rotatedBoundingBox="8967,14277 11742,14200 11745,14310 8970,14387"/>
              </emma:interpretation>
              <emma:one-of disjunction-type="recognition" id="oneOf1">
                <emma:interpretation id="interp5" emma:lang="en-US" emma:confidence="0">
                  <emma:literal>...n...</emma:literal>
                </emma:interpretation>
                <emma:interpretation id="interp6" emma:lang="en-US" emma:confidence="0">
                  <emma:literal>==.</emma:literal>
                </emma:interpretation>
                <emma:interpretation id="interp7" emma:lang="en-US" emma:confidence="0">
                  <emma:literal>...r...</emma:literal>
                </emma:interpretation>
                <emma:interpretation id="interp8" emma:lang="en-US" emma:confidence="0">
                  <emma:literal>...u...</emma:literal>
                </emma:interpretation>
                <emma:interpretation id="interp9" emma:lang="en-US" emma:confidence="0">
                  <emma:literal>...x...</emma:literal>
                </emma:interpretation>
              </emma:one-of>
            </emma:emma>
          </inkml:annotationXML>
          <inkml:trace contextRef="#ctx0" brushRef="#br1" timeOffset="19849.223">4340 85 381 0,'24'0'0'16,"-6"0"-13"-16,-12 0-36 16,-1-3-260-16</inkml:trace>
          <inkml:trace contextRef="#ctx0" brushRef="#br1" timeOffset="20041.359">4702 6 487 0,'0'0'136'0,"7"0"-94"15,1 0-42-15,2 0-49 16,-2 0 44-16,13 0-1 15,-3 0-36-15,-9-2-124 16,0-1-120-16</inkml:trace>
          <inkml:trace contextRef="#ctx0" brushRef="#br1" timeOffset="20187.9632">5080-7 161 0,'41'0'91'15,"-8"0"-4"-15,0 0-58 16,8-3-29-16,19 1-5 16,-40-1-35-16,11 0-31 15</inkml:trace>
          <inkml:trace contextRef="#ctx0" brushRef="#br1" timeOffset="19549.5121">3506 57 154 0,'20'-3'60'0,"-11"3"32"15,9-2-33-15,0 2-40 0,2 0-19 16,-10 0 0 0,-2 0-68-16</inkml:trace>
          <inkml:trace contextRef="#ctx0" brushRef="#br1" timeOffset="19706.1246">3879 68 241 0,'13'3'4'0,"2"-1"6"16,-4 3-6-16,7-1-4 15,-18-1 3-15,3-3-3 0</inkml:trace>
          <inkml:trace contextRef="#ctx0" brushRef="#br1" timeOffset="20356.5818">5855-60 594 0,'6'-6'102'0,"4"6"-78"16,-5 0-24-16,10 0-15 15,9 0 15-15,-1 0 0 16,5 0-10-16,-20 0-35 16,-8 0-237-16</inkml:trace>
          <inkml:trace contextRef="#ctx0" brushRef="#br1" timeOffset="20525.2013">6159-71 333 0,'5'0'389'0,"-2"0"-341"0,7 0-48 16,-2 0-13-16,10 0 13 15,2 0 3-15,1 0-1 16,0 0-2-16,-12 0-45 15,-3 0-511-15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6:34.65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26EF6B8-49D8-4DAE-BDEC-11A571C22708}" emma:medium="tactile" emma:mode="ink">
          <msink:context xmlns:msink="http://schemas.microsoft.com/ink/2010/main" type="inkDrawing" rotatedBoundingBox="5730,14346 13050,9556 13154,9716 5835,14506" semanticType="callout" shapeName="Other">
            <msink:sourceLink direction="with" ref="{11A7DA7F-62D9-4D41-9E33-894D4593BC0E}"/>
          </msink:context>
        </emma:interpretation>
      </emma:emma>
    </inkml:annotationXML>
    <inkml:trace contextRef="#ctx0" brushRef="#br0">-1 4740 64 0,'0'0'132'16,"0"0"-56"-16,0 0 49 15,0 0 6-15,0 0-40 0,0 0-39 16,0 0-27-16,0 4-25 16,0-4 2-16,0 2 3 15,0-2-5-15,0 0-1 16,0 0-2-16,0 0-3 16,0 0 2-16,0 0-1 15,0 0-3-15,2 0 3 16,8 0 5-16,1-13 5 15,14-6-3-15,1-3 3 16,7 1-5-16,6-3 4 16,2-3-4-16,3-2 2 15,4-1-1-15,-4 6 2 0,-2 3-3 16,-4 4 0 0,1-6 0-16,-3 4 0 0,2 2 2 15,13-8-2-15,3 1 1 16,11-6-1-16,7-5 2 15,2-2-1-15,3 3-1 16,-2-7 0-16,-5 6 0 16,-1-3 2-16,-10 4-2 15,-5 2 1-15,-7-6-2 16,1 0 2-16,-4-10 0 16,7-4 2-16,-4-6 2 15,7 6 1-15,5-1 6 16,-5 4-9-16,-1 7-1 0,-6 1-2 15,7 4 0 1,-3 0 4-16,-7 5-3 0,12-7-1 16,-5 3 0-16,6-5 0 15,-1 4 1-15,1 0-2 16,2 2 1-16,1 2 0 16,-1 7 0-16,-3-1 1 15,4 1-1-15,-1-1 0 16,-3-5 0-16,1 3 0 15,2-7-1-15,-2-3 0 16,5 0 2-16,4-3 0 16,-4 0-1-16,9-2 0 15,-6 2 1-15,7 2-1 16,-13 3 2-16,3-1-2 0,4 1 1 16,-7-4 9-16,3 4-5 15,-2-6-5-15,6 3 3 16,-1-2 3-16,-9-2-5 15,1 1 0-15,2 4 1 16,-8 2-2-16,-7-1 0 16,-5 3 1-16,9 0-1 15,-4-2 0-15,7 0 0 16,8-9 1-16,3 3-1 16,0-4 0-16,2 4 0 15,-5 0 0-15,-12 6 0 16,4 1 0-16,-13-1 1 15,-2 2-1-15,-7 3 1 0,4 0 0 16,0 4 0 0,3-8-1-16,11-4 1 0,9-2-3 15,16-7-2-15,5 3 3 16,3 6 2-16,0-2-2 16,7-1 3-16,-4 0-3 15,6 0 1-15,-12 3 0 16,-2 4 0-16,-13-4 1 15,-11 6 0-15,-10 0-1 16,-12 1 1-16,-1 7 0 16,-8-1 0-16,1 1-1 15,0 2 0-15,9-4 0 0,-1 1-2 16,9-1 2 0,16-4 0-16,8-3-1 0,13-3 1 15,-1 1-1-15,-2 7 2 16,-16 6-2-16,-12 5 0 15,-11 7 0-15,-9-3 0 16,-4 2 1-16,1 2 0 16,-3-2 1-16,0 1-1 15,0-2 0-15,5-2 0 16,13-9 0-16,21 2-1 16,5-7 1-16,12-2 0 15,13-1 0-15,-7 2 1 16,-9 3-1-16,-9 9 0 15,-23 4 0-15,-15 5 0 16,-9 1 1-16,0-2 1 0,-10-3-1 16,11-1 3-16,-8 0-1 15,4-2 0-15,-6 5-1 16,6-2 4-16,-6 5 1 16,9-1-1-16,-3-1-4 15,-4 0 0-15,2 2 0 16,-2 1-2-16,-2 2 0 15,4 0 0-15,-5 1 0 16,5-6 2-16,-2 3 1 16,-3-3 1-16,5 3-1 15,-4-2-2-15,6 2 0 16,-6 3 1-16,-4-1-2 0,5 3 0 16,-7 3 0-16,0 0 0 15,0 0-3-15,0 0 0 16,3 0 2-16,-3 0-1 15,0 0 0-15,0 0 1 16,0 0 0-16,0 0-2 16,0 0-2-16,0 14-2 15,0-9-37-15,0 4-108 16</inkml:trace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6:44.34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6B0BC2-2BA4-4861-8ED5-CF784E3D61D7}" emma:medium="tactile" emma:mode="ink">
          <msink:context xmlns:msink="http://schemas.microsoft.com/ink/2010/main" type="writingRegion" rotatedBoundingBox="11757,14137 13394,15569 12874,16164 11237,14732"/>
        </emma:interpretation>
      </emma:emma>
    </inkml:annotationXML>
    <inkml:traceGroup>
      <inkml:annotationXML>
        <emma:emma xmlns:emma="http://www.w3.org/2003/04/emma" version="1.0">
          <emma:interpretation id="{C0130452-546F-4ABD-B259-7930CB791F77}" emma:medium="tactile" emma:mode="ink">
            <msink:context xmlns:msink="http://schemas.microsoft.com/ink/2010/main" type="paragraph" rotatedBoundingBox="11757,14137 13394,15569 12874,16164 11237,147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E34E26-416D-4C06-A569-9F6D555B1B6B}" emma:medium="tactile" emma:mode="ink">
              <msink:context xmlns:msink="http://schemas.microsoft.com/ink/2010/main" type="line" rotatedBoundingBox="11757,14137 13394,15569 12874,16164 11237,14732"/>
            </emma:interpretation>
          </emma:emma>
        </inkml:annotationXML>
        <inkml:traceGroup>
          <inkml:annotationXML>
            <emma:emma xmlns:emma="http://www.w3.org/2003/04/emma" version="1.0">
              <emma:interpretation id="{3472AEE3-1BEE-4285-B9A4-5D86A3137FE1}" emma:medium="tactile" emma:mode="ink">
                <msink:context xmlns:msink="http://schemas.microsoft.com/ink/2010/main" type="inkWord" rotatedBoundingBox="11757,14137 13394,15569 12874,16164 11237,14732"/>
              </emma:interpretation>
              <emma:one-of disjunction-type="recognition" id="oneOf0">
                <emma:interpretation id="interp0" emma:lang="en-US" emma:confidence="0">
                  <emma:literal>"P2</emma:literal>
                </emma:interpretation>
                <emma:interpretation id="interp1" emma:lang="en-US" emma:confidence="0">
                  <emma:literal>ps</emma:literal>
                </emma:interpretation>
                <emma:interpretation id="interp2" emma:lang="en-US" emma:confidence="0">
                  <emma:literal>spa</emma:literal>
                </emma:interpretation>
                <emma:interpretation id="interp3" emma:lang="en-US" emma:confidence="0">
                  <emma:literal>"Pa</emma:literal>
                </emma:interpretation>
                <emma:interpretation id="interp4" emma:lang="en-US" emma:confidence="0">
                  <emma:literal>mpa</emma:literal>
                </emma:interpretation>
              </emma:one-of>
            </emma:emma>
          </inkml:annotationXML>
          <inkml:trace contextRef="#ctx0" brushRef="#br0">712 574 501 0,'0'-1'192'16,"0"-3"-131"-16,0 2-23 15,0 2-17-15,0 0-9 16,0 0-10-16,0 0-2 0,0 0-2 15,0 15-3-15,7 23 5 16,4 12 5-16,7 12-1 16,0 5 0-16,-6 5 0 15,-4 6-1-15,7-2-1 16,-2 8-1-16,-5-9 0 16,-2-8-1-16,6-11 0 15,-7-18 0-15,2-6-15 16,-7-32-62-16,0 0-420 15</inkml:trace>
          <inkml:trace contextRef="#ctx0" brushRef="#br0" timeOffset="359.7308">768 598 42 0,'0'-18'645'0,"0"7"-597"15,10-5-44-15,31 2 6 0,10 4 4 16,-1 3-3-16,4 4-5 15,-16 3 1-15,1 0-7 16,-19 0-1-16,-4 20-4 16,-16 4 5-16,0 5 5 15,-13 4 4-15,-28 6-2 16,-18 1-1-16,-13-4-4 16,7-3-2-16,6-7-13 15,44-26-55-15,9 0-234 16</inkml:trace>
          <inkml:trace contextRef="#ctx0" brushRef="#br0" timeOffset="1600.0636">1360 1198 269 0,'38'-28'161'0,"-5"9"-12"0,3 7-68 16,0 1-35-16,0 8-26 16,-7 3-16-16,6 0 0 15,-11 0 2-15,-3 8-6 16,-6 22 4-16,-13 1-2 16,-2 7 4-16,0 4 4 15,-8 2 2-15,-28 1-2 16,-2-4-5-16,-4 2 1 15,7-17-5-15,11-8 3 16,12-9-3-16,9-9 2 16,3 0-3-16,0 0-5 15,15 0-6-15,27-11 11 0,17-13 7 16,3-6-6-16,9-1-1 16,-50 15-55-16,0-1-490 15</inkml:trace>
          <inkml:trace contextRef="#ctx0" brushRef="#br0" timeOffset="-2434.2077">43 109 590 0,'-5'-21'123'15,"5"2"-86"-15,3 0-18 0,20 0 1 16,10 7-9-1,-2 1-3-15,-8 5-4 0,-8 4-3 16,-9 2 1-16,-4 0-2 16,-2 0-1-16,0 0 0 15,0 8 2-15,0 13 3 16,0 3 0-16,-20 1 0 16,-1-9-1-16,-2-9-3 15,5-4-2-15,3-3 2 16,-1 0 0-16,14-6 0 15,-4-6-12-15,3-2 10 16,3-2-2-16,0 10-1 16,0-5 4-16,24 3-1 15,-1 4 2-15,-2 4 0 16,0 0 0-16,-6 0-4 0,-13 0-1 16,1 0 2-16,-3 6 3 15,0 14 3-15,0-1 1 16,-14-1-1-16,-16-4 0 15,4-7 0-15,-4-3-3 16,3-4 2-16,10 0 0 16,4 0-2-16,10-17-16 15,3 7-26-15,0 0-256 16</inkml:trace>
        </inkml:traceGroup>
      </inkml:traceGroup>
    </inkml:traceGroup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6:51.39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0-1 424 0,'10'0'160'0,"-4"0"-160"16,-1 0-21-16,13 0-10 16,10 0-5-16,-20 0-174 15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6:51.85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0-1 255 0,'21'0'71'0,"-3"0"-71"15,2 0 4-15,16 0-4 16,-21 0-11-16,0 0-187 15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6:58.29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BBF8E26-ED26-4EB3-9A27-8A6926C60144}" emma:medium="tactile" emma:mode="ink">
          <msink:context xmlns:msink="http://schemas.microsoft.com/ink/2010/main" type="inkDrawing" rotatedBoundingBox="9938,11474 11509,14008 11414,14067 9843,11533" semanticType="callout" shapeName="Other">
            <msink:sourceLink direction="with" ref="{CB4D447E-1428-46AE-80B1-C67C4D65CB7B}"/>
            <msink:sourceLink direction="with" ref="{0C948363-7CD9-46AD-BEAB-6392E51C9FF1}"/>
          </msink:context>
        </emma:interpretation>
      </emma:emma>
    </inkml:annotationXML>
    <inkml:trace contextRef="#ctx0" brushRef="#br0">1627 2488 28 0,'-13'-5'104'16,"8"2"-71"-16,-8 3 19 15,11-4-17-15,2 3-21 16,-3-1 6-16,0-2 46 0,0 0-3 15,-6-4 18-15,6 2-35 16,-10-3 0-16,8-1-23 16,-1 2 12-16,-6-2-26 15,7 2-6-15,-8 2-1 16,10-2-1-16,-12-1-1 16,12 2-1-16,-5-1 1 15,-4-1 0-15,-3-1 1 16,-3 0 3-16,7-1-4 15,-2 0 10-15,-5 0-2 16,3 1 4-16,7-2-5 16,-7 1-6-16,9-4-1 15,-3 4 2-15,6 1-2 0,-3-2 1 16,-3 3-1 0,6-3 2-16,0 2-2 0,-2-1 1 15,-8 1 1-15,10 2 0 16,-2-4-2-16,-2 2 0 15,4-1 0-15,-2-2-2 16,-1 0 0-16,-3-3 2 16,9-3 0-16,-6 3 2 15,-6-4 2-15,9 3-4 16,-3 0 1-16,0 0 0 16,0 6-1-16,6-1-2 15,-5 4-1-15,-5-3 0 0,7-2 3 16,0 2 4-16,1-1-2 15,2-2-2 1,0 1 1-16,-10-1-1 0,4 0 1 16,1-2 0-16,-7 3 1 15,3 0 0-15,0 0-2 16,0 1 4-16,-3 4 0 16,9 1 6-16,0 1 2 15,1-1-8-15,-5-2-3 16,4 1 1-16,0 1-1 15,1-4-1-15,-8 0 0 16,4 0 0-16,6 3 1 16,-2-3-1-16,-1 4 0 15,-7-5 1-15,2 2-1 16,-4 0 0-16,1 1 0 0,-2 2 0 16,1 1 3-16,6 1 1 15,6 2-1-15,-3 0-2 16,1 1-1-16,2 2 0 15,-10 0 1-15,7-6-1 16,1-2 0-16,-11 4 0 16,5-8 1-16,-5 7-1 15,8-3 1-15,-7 0-1 16,9 2-1-16,-3 0 1 16,-6-2 1-16,12 5-1 15,-6-11-1-15,4 3-2 16,-1-2 2-16,-7-1 0 15,7 3 1-15,-2-1-2 0,-5 0 1 16,5-1 2-16,-8-1 0 16,8 2 0-16,-8 0-1 15,8 1-1-15,-7 1-2 16,6 0-6-16,1 2 3 16,2-4-1-16,-7 2-5 15,10-1 4-15,-8-2 8 16,-2 0-2-16,5 0 4 15,-8 3-2-15,8-2 2 16,-8 3 1-16,11 2-2 16,-4 1-1-16,-4 0-1 15,5-2 1-15,2 4 0 0,-2-3 0 16,-5-3 0 0,5 3-2-16,-8-4 2 0,8-2 0 15,-1-1-1-15,-4 1 1 16,5-1-8-16,-5-2-14 15,8 0-16-15,2 0-21 16,0 3 9-16,-6-3 43 16,3 2 7-16,-9 2 0 15,6-3 2-15,-6 5 3 16,-3 0-3-16,7-4-2 16,-8 3 0-16,8 1-7 15,-2-1-13-15,8 0-3 0,-1 3-22 16,0 0 13-1,0-3 14-15,-3 3 15 0,3-5 3 16,-3 0 12-16,-6-4 12 16,6 1 5-16,-6 3-18 15,6 0-6-15,1 2 7 16,-5 3-7-16,5 0-3 16,2 0 11-16,-9 0-5 15,6 0 0-15,-6-2-8 16,-3-1 2-16,6-1-2 15,-3 4 10-15,6-2-10 16,-6-1 0-16,9 1 0 16,-12 0 5-16,10-5-3 15,-4 3 1-15,0-2-1 16,3 3 7-16,-4 0 12 0,8 1-2 16,-4-1-8-16,1 3 0 15,-5-5 4-15,7-3 4 16,-2 2-5-16,-5 0-6 15,10 3 4-15,0-3-5 16,0 3-3-16,0-4-4 16,0 0 2-16,0-1-1 15,0-5-1-15,0-1 0 16,0 1 0-16,-3 0 4 16,1 2-4-16,-1 0 7 15,-10 6 7-15,11 2-5 16,-11 3-4-16,8 0-1 0,-8 2-2 15,8-1-1-15,-10-7 0 16,6 1-1-16,-3-4 1 16,1 2 3-16,-4-1-1 15,2 0 3-15,5 4-4 16,-4 3-1-16,6 1 0 16,-3-3 0-16,3 3-1 15,-6 0 1-15,3-3-1 16,-3 0 1-16,7-1-1 15,-8-2-1-15,10 3 0 16,1 0 1-16,-1 0 0 16,0 5 1-16,-4 2 2 15,4 2-2-15,1-2 1 0,2 4 0 16,0 0-2-16,-3 0 0 16,0-1 2-16,0-6-1 15,-6 2 0-15,6-3-1 16,-2 6 1-16,-8-7-1 15,10 7-1-15,-2-1-1 16,-2 1 2-16,4 2 1 16,3 0-1-16,0 0 0 15,0 0-6-15,0 0-2 16,0 0-45-16,0 10-185 16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7:03.13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37E7C2D-6606-4FC9-BEB8-89585B58380A}" emma:medium="tactile" emma:mode="ink">
          <msink:context xmlns:msink="http://schemas.microsoft.com/ink/2010/main" type="inkDrawing" rotatedBoundingBox="6270,13354 9135,11358 9440,11796 6575,13792" semanticType="callout" shapeName="Other">
            <msink:sourceLink direction="with" ref="{11A7DA7F-62D9-4D41-9E33-894D4593BC0E}"/>
          </msink:context>
        </emma:interpretation>
      </emma:emma>
    </inkml:annotationXML>
    <inkml:trace contextRef="#ctx0" brushRef="#br0">2774 0 68 0,'-21'13'97'0,"3"-13"-3"16,13 2-27-16,-1 0-9 15,-3-2-24-15,9 2 21 16,0 2-27-16,-3-4-1 15,3 6-1-15,-5-1-15 16,-5 3 1-16,4 3 1 16,-6 0 0-16,1 5-3 15,-4-1 0-15,-6 7-6 16,-6-4 2-16,3 3-5 16,-2 1 3-16,-2-2 4 15,8-5-3-15,-1-2-3 0,-2-2 1 16,2 1-1-16,-7-1-2 15,5 3 5-15,2 5-3 16,-2-6-2-16,2 4 1 16,1-1 1-16,2 0-2 15,-3-1 0-15,-4 1 2 16,4-2-1-16,1 2-1 16,-4 1 0-16,-6 0-3 15,7 3 3-15,-10 1 5 16,9-3-5-16,1 4 0 15,-1 0-3-15,4-7 1 16,2 1 2-16,3 1 0 0,-3-7 0 16,2 4 0-16,-1 2-12 15,-4-1 6-15,3 2 6 16,0 1-6-16,-5-1 4 16,-1-1-2-16,-3-1-1 15,3-1-1-15,-2-1 4 16,-4-3-6-16,9 1 8 15,-2 0 2-15,-1 0-2 16,-1-3 2-16,14 2 0 16,-7-4 2-16,6 0-2 15,-3-1 5-15,9-3-3 16,-9 4 2-16,7 1-6 16,-4-1 0-16,0 5 0 15,0-5 0-15,-3 2 2 16,7-1-2-16,-8 1-2 0,1 3 2 15,-3-3 4-15,1 3-4 16,-1-4-2-16,0 7 2 16,7-4 0-16,-5 4-8 15,-1 2 4-15,-1-3-1 16,3-3 5-16,3 5-4 16,-5-5-10-16,1 1 0 15,1 0 14-15,4-3 2 16,-1 2-2-16,-3 1 0 15,-3-3 0-15,0 6 0 16,-3-4 0-16,0 4-2 16,4-5 2-16,-4 8-3 0,3-4-1 15,-3 1 2-15,6-3 2 16,4-1 2-16,-1 3-2 16,-6-2 0-16,3 3 0 15,4-3 0-15,-7-1-2 16,3 3 2-16,-3-2 0 15,0 2 4-15,0-1-8 16,-3 0 6-16,0 2-2 16,1 0 2-16,-1-3-2 15,0 1 9-15,1-1-9 16,2 3 0-16,-3-1-7 16,3 0 1-16,-2 2 6 15,2-1-13-15,0 0 13 0,3 0-4 16,-1 0 1-16,-1-5-2 15,8-1 5-15,-3 3 0 16,1-3 3-16,-2 0 2 16,-2 4 1-16,-3-2-6 15,0 3 0-15,-2 1 3 16,-4 2-1-16,1 0 4 16,-7 0-8-16,6 0 2 15,1-1-2-15,-5 2 0 16,8-5 0-16,2 5 2 15,-3-1 6-15,3 1-6 16,-3-2 0-16,3 4 0 0,7-6 4 16,-1 4-4-1,-3-9 2-15,12 0-2 0,-2 2 0 16,-8-2 0-16,5 9 0 16,-7-5 0-16,0 5 0 15,-3-2 0-15,0 4-8 16,0-4 8-16,0 5 0 15,10-6-4-15,-5 0-17 16,8-5-34-16,2-9-96 16,3 0-204-16</inkml:trace>
    <inkml:trace contextRef="#ctx0" brushRef="#br0" timeOffset="493.8462">-21 1670 397 0,'9'-5'79'0,"-9"5"-62"15,0 0 1-15,0 0-10 16,0 0-8-16,0 0-3 16,0 0-15-16,0 0 18 0,0 10 26 15,0 7-1-15,0 9-4 16,0 1-7-16,0 4-4 16,0 8-5-16,-6-2 1 15,-6 3-4-15,3-3 0 16,0-6-2-16,6-1-6 15,0-9-1-15,3-4 1 16,0-6-5-16,0-6 0 16,0 0-18-16,3-2 29 15,27 0 29-15,-1-3 4 16,17 0-5-16,-5 0-7 16,0 0-1-16,-2 0-12 15,-3 4 0-15,-7-3-4 0,-2 3-4 16,-3-4 3-16,-6 0 0 15,0 2-3-15,-3 0 0 16,-15-2-45-16,0 0-307 16</inkml:trace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7:05.16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419DDBB-7387-4981-B395-F639848389ED}" emma:medium="tactile" emma:mode="ink">
          <msink:context xmlns:msink="http://schemas.microsoft.com/ink/2010/main" type="inkDrawing" rotatedBoundingBox="10004,10783 11391,10045 11594,10425 10206,11163" semanticType="callout" shapeName="Other">
            <msink:sourceLink direction="to" ref="{0C948363-7CD9-46AD-BEAB-6392E51C9FF1}"/>
            <msink:sourceLink direction="from" ref="{0C948363-7CD9-46AD-BEAB-6392E51C9FF1}"/>
          </msink:context>
        </emma:interpretation>
      </emma:emma>
    </inkml:annotationXML>
    <inkml:trace contextRef="#ctx0" brushRef="#br0">-15 710 259 0,'-8'5'60'0,"8"-5"-33"16,-3 0 27-16,3 0-21 0,0 0 4 16,0 0 7-1,0 0 0-15,0 0-3 0,0 0-9 16,0 0 2-16,0 0-3 16,0 0-9-16,0 0-13 15,0 0-4-15,0 0-5 16,0 0-8-16,0 0-8 15,0 0 16-15,0 0 0 16,24-4 10-16,-1-9-1 16,13 0-5-16,0-4-1 15,0 2-2-15,2-1 3 16,1 0-3-16,-1-1 0 16,-2 5 0-16,-7-7 1 15,4 6-2-15,3-4 0 0,-10-1 2 16,7 4-2-16,0-2 0 15,-4-1 0-15,7 6 0 16,0-7-1-16,-3 3 1 16,-7 0 1-16,5 4-1 15,-11-6 0-15,4 3 0 16,-4 1 0-16,11-2 2 16,-5 1-2-16,-3-3 0 15,10 2 0-15,-12 2 1 16,3 1-1-16,-7 2 0 15,-1 5 1-15,-7-1-1 16,-3-2 1-16,-1 3-1 16,8-4 0-16,2-1 0 0,-4-4 1 15,7 4-2-15,0-4 2 16,0 1-2-16,-3 6 1 16,5-4 0-16,4 6 0 15,-6-1 0-15,2-2-1 16,-2 3 2-16,0-1-1 15,-12-2 0-15,6 3 1 16,-9 0 0-16,7 1-1 16,-5 1 0-16,1 2 0 15,6-3-1-15,-4 0 0 16,10 2 1-16,0-2 0 16,0-2 0-16,0 1-1 0,0 3 1 15,-6-4 0-15,-3 1 1 16,-4-3-1-1,7 3 2-15,-9-3-2 0,7 0 0 16,-7 2 0-16,-1-2 2 16,-2 1-1-16,0-2-1 15,0-1-16-15,0 10-54 16,-12-3-194-16</inkml:trace>
    <inkml:trace contextRef="#ctx0" brushRef="#br0" timeOffset="402.7846">1052-125 157 0,'0'0'227'0,"0"0"-205"15,0 0-22-15,0 6 0 16,0 13 3-16,28-4 27 16,-2-1 10-16,7-4-26 15,-7 0-1-15,4-4 0 16,-6 3 0-16,-4-5 9 16,1 4 3-16,-3 0 7 15,0-2-14-15,3 2-3 0,-6-3-4 16,-7 4-5-16,2-2-4 15,-8 1 3-15,-2 0 2 16,0 3-1-16,0-1 3 16,0 7 0-16,0 2 1 15,-5 7-2-15,-13 1-1 16,-3 5-4-16,1 2 0 16,5-4-3-16,5-25-9 15,7 1-116-15</inkml:trace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6:36.84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5F5F5C7-2BFB-42C4-B2E6-E09BFC112FED}" emma:medium="tactile" emma:mode="ink">
          <msink:context xmlns:msink="http://schemas.microsoft.com/ink/2010/main" type="writingRegion" rotatedBoundingBox="5204,14566 4424,14243 4774,13399 5554,13722"/>
        </emma:interpretation>
      </emma:emma>
    </inkml:annotationXML>
    <inkml:traceGroup>
      <inkml:annotationXML>
        <emma:emma xmlns:emma="http://www.w3.org/2003/04/emma" version="1.0">
          <emma:interpretation id="{4CA38239-A10F-4084-8F37-0FD80B50A1AA}" emma:medium="tactile" emma:mode="ink">
            <msink:context xmlns:msink="http://schemas.microsoft.com/ink/2010/main" type="paragraph" rotatedBoundingBox="5204,14566 4424,14243 4774,13399 5554,137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71D48C-3076-4E75-A4F1-5B2A2749C7AC}" emma:medium="tactile" emma:mode="ink">
              <msink:context xmlns:msink="http://schemas.microsoft.com/ink/2010/main" type="line" rotatedBoundingBox="5204,14566 4424,14243 4774,13399 5554,13722"/>
            </emma:interpretation>
          </emma:emma>
        </inkml:annotationXML>
        <inkml:traceGroup>
          <inkml:annotationXML>
            <emma:emma xmlns:emma="http://www.w3.org/2003/04/emma" version="1.0">
              <emma:interpretation id="{66CC029E-EA81-4A93-B64E-D8B7993BF425}" emma:medium="tactile" emma:mode="ink">
                <msink:context xmlns:msink="http://schemas.microsoft.com/ink/2010/main" type="inkWord" rotatedBoundingBox="5204,14566 4424,14243 4774,13399 5554,13722"/>
              </emma:interpretation>
              <emma:one-of disjunction-type="recognition" id="oneOf0">
                <emma:interpretation id="interp0" emma:lang="en-US" emma:confidence="0">
                  <emma:literal>Y</emma:literal>
                </emma:interpretation>
                <emma:interpretation id="interp1" emma:lang="en-US" emma:confidence="0">
                  <emma:literal>?</emma:literal>
                </emma:interpretation>
                <emma:interpretation id="interp2" emma:lang="en-US" emma:confidence="0">
                  <emma:literal>¥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£</emma:literal>
                </emma:interpretation>
              </emma:one-of>
            </emma:emma>
          </inkml:annotationXML>
          <inkml:trace contextRef="#ctx0" brushRef="#br0">-766-641 484 0,'0'-26'110'16,"0"2"-79"-16,23 0 2 15,13 2-2-15,5 1-8 16,1 6-11-16,6 7-2 15,-4 7-2-15,-3 1-8 16,-5 0 1-16,-12 35-1 16,-9 4 2-16,-12 10 2 15,-3 4-1-15,0-2 6 16,-21 3-2-16,-20-12-3 0,-1-10-3 16,-6-9-1-16,9-8-10 15,4-15-38-15,29 0-139 16,3 0-341-16</inkml:trace>
          <inkml:trace contextRef="#ctx0" brushRef="#br0" timeOffset="-334.7626">-689-708 629 0,'-12'-10'69'0,"9"3"-21"15,3 0-11-15,0 7-9 16,0 0-14-16,0 0-8 15,0 0-5-15,0 10-1 16,0 38-1-16,0 18 1 16,0 18 6-16,0 11-1 15,3 1-4-15,9 0 0 0,-1 0 0 16,4-8-1 0,0-8 1-16,-6-13-1 0,6-24-23 15,-13-43-74-15,-2 0-565 16</inkml:trace>
          <inkml:trace contextRef="#ctx0" brushRef="#br0" timeOffset="1239.014">-119-376 154 0,'0'-3'77'0,"0"3"-5"16,0 0-20-16,0-2-23 16,0 2 35-16,0 0-4 15,0 0-29-15,0 0-9 16,0 0-1-16,0 0 0 15,0 0 5-15,0-3 3 16,0-2 0-16,0-4-11 16,0 1-10-16,0-1-6 15,3 2 1-15,5 5-3 0,8-1 0 16,-1 1 0-16,0 2-2 16,-4 0 1-16,7 0-5 15,-6 0-1-15,-3 0 6 16,-3 15 1-16,-3 1 2 15,-3 6 6-15,0 3-6 16,0-2 7-16,-12 5 1 16,-21-9-3-16,7-7-1 15,-1-10-1-15,3-2-1 16,15 0 3-16,-3-14-7 16,12-20-6-16,0-6 1 15,7-11-21-15,13 30-119 16</inkml:trace>
          <inkml:trace contextRef="#ctx0" brushRef="#br0" timeOffset="785.1847">-98-341 147 0,'-21'-16'42'0,"21"14"-39"0,0-2-3 15,0 4 8-15,0 0-1 16,0 0-4-16,0 0 1 15,0 0-4-15,0 0-4 16,0 0-3-16,0 0-82 16</inkml:trace>
          <inkml:trace contextRef="#ctx0" brushRef="#br0" timeOffset="633.5773">-98-341 269 0,'-3'-6'140'0,"3"4"-113"16,0 0-10-16,-7 2-2 0,7 0-4 15,0 0 16-15,0 0-1 16,0 0-7-16,0 0-14 16,0 0-5-16,0 0-5 15,0 0-9-15,0 0-30 16,0 0-25-16,0 0 32 16,0 0 15-16,0 0 0 15,-2 0 15-15,-1 0-23 16,3 0-140-16,-3 0 34 15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39:10.27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494AC47-7EC1-4F0D-B5EF-BE95691D35D3}" emma:medium="tactile" emma:mode="ink">
          <msink:context xmlns:msink="http://schemas.microsoft.com/ink/2010/main" type="inkDrawing" rotatedBoundingBox="23027,14454 27532,8917 27707,9059 23202,14596" semanticType="callout" shapeName="Other">
            <msink:sourceLink direction="with" ref="{98EBD57F-2428-40C3-97EF-A737E3B00D32}"/>
            <msink:sourceLink direction="with" ref="{6449D5FF-A41A-4B17-BC34-D0C5A03E8723}"/>
          </msink:context>
        </emma:interpretation>
      </emma:emma>
    </inkml:annotationXML>
    <inkml:trace contextRef="#ctx0" brushRef="#br0">4649 0 168 0,'-89'73'21'15,"15"-5"38"-15,-13 19-14 16,-8 17 8-16,0 5 13 15,7 1-16-15,-2-6 9 16,16-13-29-16,9-11 1 0,-1-6-6 16,4-1-3-16,0-1-5 15,-7 9 7-15,-5 3-10 16,-9 11-3-16,-12 8 2 16,-13 15-4-16,-10 15 1 15,-10 21 3-15,-6 6-1 16,7 7 0-16,-4-2-2 15,15-3 0-15,6 5-6 16,10-7-2-16,-11-3 0 16,4-9-2-16,4-10 0 0,5-1 1 15,3-6-1 1,0-2 0-16,2-1 1 0,1-5-1 16,0 1 0-16,6-5 1 15,-6-6 0-15,12-12-1 16,3-10 0-16,2-6 0 15,9-10 0-15,4-3 0 16,3 0 2-16,0-2-2 16,-10 2 0-16,4-5 0 15,-7-3 0-15,-2-2 0 16,-1-4 1-16,5-4 0 16,-2-3-1-16,4-5 0 15,8-7 1-15,13-1-1 16,2-13 0-16,19-7 0 15,8-5 0-15,12-11 0 0,6 2 0 16,0-4-2-16,0 0-9 16,0 0-51-16,0 0-205 15</inkml:trace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7:22.85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BA62D45-D62B-40D4-BD24-53383AD82B5F}" emma:medium="tactile" emma:mode="ink">
          <msink:context xmlns:msink="http://schemas.microsoft.com/ink/2010/main" type="inkDrawing"/>
        </emma:interpretation>
      </emma:emma>
    </inkml:annotationXML>
    <inkml:trace contextRef="#ctx0" brushRef="#br0">-2 247 178 0,'10'0'77'0,"-7"0"17"15,0 0 10-15,-3 0-20 16,0 0-31-16,0 0-9 16,0 0-17-16,0 0-5 15,0 0-12-15,0 0-2 16,0 0-1-16,2 0 0 15,11 0 2-15,5-14 3 16,2-2-3-16,4-5-3 16,6 2-1-16,-4-2-1 15,5-4 1-15,-5 5 1 16,-6 0-4-16,8-1-1 16,-5 5-1-16,-2 0 2 0,-6 3-2 15,-6 3 0-15,0 1-2 16,-6 3-38-16,-3 6-48 15,0 0-337-15</inkml:trace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7:23.26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83B4D9A-EC4D-47A3-9DD8-36B2D44B757B}" emma:medium="tactile" emma:mode="ink">
          <msink:context xmlns:msink="http://schemas.microsoft.com/ink/2010/main" type="inkDrawing"/>
        </emma:interpretation>
      </emma:emma>
    </inkml:annotationXML>
    <inkml:trace contextRef="#ctx0" brushRef="#br0">0 0 313 0,'0'0'266'0,"0"0"-192"15,0 0-19-15,0 0-23 16,0 0-15-16,0 0-2 16,0 0-8-16,0 4-7 15,0 6 0-15,21 9 0 16,9 5 15-16,-4 5-8 0,10 9-1 16,0 2 0-1,-3 2-4-15,-7-1 1 0,10-4-1 16,-12-5-1-16,6-5 1 15,-9-6-2-15,-4-5-5 16,-8-6-21-16,-9-10-39 16,0 0-156-16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7:24.23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CE89218-0641-4E7C-91CC-DDC6F4150FDD}" emma:medium="tactile" emma:mode="ink">
          <msink:context xmlns:msink="http://schemas.microsoft.com/ink/2010/main" type="inkDrawing"/>
        </emma:interpretation>
      </emma:emma>
    </inkml:annotationXML>
    <inkml:trace contextRef="#ctx0" brushRef="#br0">0 184 252 0,'0'0'193'0,"0"0"-94"15,0 0-61-15,0 0-15 16,0 0-5-16,0 0 7 16,0 0 0-16,0 0-5 15,0 0-4-15,0 0 4 16,0 0-11-16,0-3-7 16,2-3-2-16,8 5 0 15,-5-3 0-15,-2 1-1 16,10 0 1-16,-8-2 1 15,5-1 0-15,-2-1-1 16,4-5 1-16,-3 3 0 0,3-1 0 16,-6-2-1-16,6 1 0 15,-4 0 1-15,10 4-2 16,0-3 1-16,3 2-1 16,-3-1 1-16,2-2 0 15,-2 3 0-15,-3 0 1 16,-2 3-1-16,-2-3-5 15,-11 4-35-15,0 0-145 16</inkml:trace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7:25.23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460C465-4185-4166-8B51-F74504BE1CAA}" emma:medium="tactile" emma:mode="ink">
          <msink:context xmlns:msink="http://schemas.microsoft.com/ink/2010/main" type="inkDrawing"/>
        </emma:interpretation>
      </emma:emma>
    </inkml:annotationXML>
    <inkml:trace contextRef="#ctx0" brushRef="#br0">9 325 171 0,'-6'2'98'16,"6"-2"-12"-16,-7 0-17 16,7 0-20-16,0 0-6 15,0 0-10-15,0 0 12 16,0 0-8-16,0 0-8 16,0 0-5-16,0 0-3 0,0 0-4 15,0 0 3-15,0 0-10 16,7-6-5-16,17-9 2 15,2-8-4-15,7-5-1 16,6-3 3-16,-4-3 8 16,4 3-4-16,-3-3 2 15,0 7-2-15,-7-1-3 16,-9 7-3-16,1 6-1 16,-6 6-2-16,-5 4 1 15,-5 2-1-15,-2 0-1 16,-3 0-10-16,0-2-21 15,0 3-26-15,0-2-427 0</inkml:trace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7:25.67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C1DBC27-2C29-4EB0-92C9-68A265D218B4}" emma:medium="tactile" emma:mode="ink">
          <msink:context xmlns:msink="http://schemas.microsoft.com/ink/2010/main" type="inkDrawing"/>
        </emma:interpretation>
      </emma:emma>
    </inkml:annotationXML>
    <inkml:trace contextRef="#ctx0" brushRef="#br0">-1 0 297 0,'0'0'87'0,"0"0"-62"0,0 0 22 16,0 0 3-16,0 8 28 15,0 3-31-15,0 2-3 16,0 6-14-16,13 2-8 16,2 1 0-16,-4 5-5 15,10 2-8-15,6 7 0 16,-1-2-4-16,10 1-1 16,-10-3-3-16,7-6 4 15,-2-4-4-15,-8-4 1 16,-2-1-1-16,-6-5 1 15,-4 0 0-15,-1-5-1 16,-5-4 0-16,-5-3 0 0,0 3-1 16,0-3 0-16,0 0-6 15,0 3-15-15,0-3-36 16,0 0-414-16</inkml:trace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7:26.90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0F42191-D122-4CB1-9AA7-C3FD1B13D730}" emma:medium="tactile" emma:mode="ink">
          <msink:context xmlns:msink="http://schemas.microsoft.com/ink/2010/main" type="inkDrawing"/>
        </emma:interpretation>
      </emma:emma>
    </inkml:annotationXML>
    <inkml:trace contextRef="#ctx0" brushRef="#br0">-4 189 352 0,'0'-5'180'16,"0"2"-144"-16,3-2-20 16,10-1 21-16,-5-2-7 15,7 4 0-15,-3-4-13 16,6-1-4-16,-4-1-2 16,16-1 3-16,-3-6-1 15,6 1-3-15,5 1-2 16,1-1-3-16,-1-1-2 15,-2 5-3-15,-12 0 1 16,3 7-1-16,-16 0 0 16,-1 0-11-16,-10 5-51 15,0 0-157-15</inkml:trace>
  </inkml:traceGroup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7:27.27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9C17035-4D55-42E6-890B-AC97A5E6654D}" emma:medium="tactile" emma:mode="ink">
          <msink:context xmlns:msink="http://schemas.microsoft.com/ink/2010/main" type="inkDrawing"/>
        </emma:interpretation>
      </emma:emma>
    </inkml:annotationXML>
    <inkml:trace contextRef="#ctx0" brushRef="#br0">0-3 309 0,'0'-2'118'0,"0"2"-72"15,0 0-5 1,0 0-11-16,0 0-16 0,0 0 7 16,0 14 29-16,0 7-9 15,0 5-15-15,6 7-5 16,9-2-11-16,6 5-2 16,2-5-2-16,0 2 3 15,8-7-3-15,-8-1-1 16,8-7-1-16,-8-2-1 15,-5-2-3-15,-3-3 3 16,-7-4-3-16,-2-1 0 16,-6-3-1-16,0-3-49 15,0 0-164-15</inkml:trace>
  </inkml:traceGroup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6:35.25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FDA8B17-F50B-4975-8EF2-4063F421E993}" emma:medium="tactile" emma:mode="ink">
          <msink:context xmlns:msink="http://schemas.microsoft.com/ink/2010/main" type="writingRegion" rotatedBoundingBox="13256,9612 11937,14306 9761,13694 11080,9000"/>
        </emma:interpretation>
      </emma:emma>
    </inkml:annotationXML>
    <inkml:traceGroup>
      <inkml:annotationXML>
        <emma:emma xmlns:emma="http://www.w3.org/2003/04/emma" version="1.0">
          <emma:interpretation id="{E81BFE4D-5AC4-4DA8-9E32-7485E97FE066}" emma:medium="tactile" emma:mode="ink">
            <msink:context xmlns:msink="http://schemas.microsoft.com/ink/2010/main" type="paragraph" rotatedBoundingBox="13256,9612 11937,14306 11200,14099 12520,94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3BCE20-7533-4868-BE29-5626AF697E9C}" emma:medium="tactile" emma:mode="ink">
              <msink:context xmlns:msink="http://schemas.microsoft.com/ink/2010/main" type="inkBullet" rotatedBoundingBox="13256,9612 13166,9933 12832,9839 12922,9518"/>
            </emma:interpretation>
            <emma:one-of disjunction-type="recognition" id="oneOf0">
              <emma:interpretation id="interp0" emma:lang="en-US" emma:confidence="0">
                <emma:literal>80</emma:literal>
              </emma:interpretation>
              <emma:interpretation id="interp1" emma:lang="en-US" emma:confidence="0">
                <emma:literal>so</emma:literal>
              </emma:interpretation>
              <emma:interpretation id="interp2" emma:lang="en-US" emma:confidence="0">
                <emma:literal>D</emma:literal>
              </emma:interpretation>
              <emma:interpretation id="interp3" emma:lang="en-US" emma:confidence="0">
                <emma:literal>30</emma:literal>
              </emma:interpretation>
              <emma:interpretation id="interp4" emma:lang="en-US" emma:confidence="0">
                <emma:literal>Is</emma:literal>
              </emma:interpretation>
            </emma:one-of>
          </emma:emma>
        </inkml:annotationXML>
        <inkml:trace contextRef="#ctx0" brushRef="#br0">60 64 313 0,'0'-21'195'16,"9"11"-117"-16,11-1-28 15,5 3-11-15,1 0-16 16,-8 2-6-16,-3 6-6 16,-6 0-10-16,0 0-1 15,-3 0-7-15,-6 17 7 0,0 13 6 16,0-1 2-16,0 5-2 16,0 1-6-16,0-6-1 15,-21-5-29-15,-2-5-23 16,-5-8 2-16,5-11-8 15,2 0 45-15,0 0-7 16,1-2 21-16,2-17 3 16,3-7 2-16,12-2 8 15,3 4 32-15,0 0-26 16,3 3 2-16,35 7-15 16,1 3 17-16,-1 3-8 15,1 6 2-15,-3 2 4 16,2 0-8-16,1 0-9 15,-6 6-3-15,-9 15-1 16,-12 5 0-16,-12 5 4 0,0 5 1 16,-10 2 3-16,-28-4-4 15,-6-5-1-15,-10-10 0 16,0-8 1-16,10-11-2 16,5 0 2-16,6-2 4 15,15-28 2-15,16-10-6 16,2-4 2-16,0 5 1 15,12 9-7-15,17 15 0 16,-11 15-14-16,3 0-53 16</inkml:trace>
      </inkml:traceGroup>
      <inkml:traceGroup>
        <inkml:annotationXML>
          <emma:emma xmlns:emma="http://www.w3.org/2003/04/emma" version="1.0">
            <emma:interpretation id="{4DE4C43D-A363-4D77-BCE9-742BCC9E9CA4}" emma:medium="tactile" emma:mode="ink">
              <msink:context xmlns:msink="http://schemas.microsoft.com/ink/2010/main" type="line" rotatedBoundingBox="13011,9894 11783,14263 11200,14099 12429,9731"/>
            </emma:interpretation>
          </emma:emma>
        </inkml:annotationXML>
        <inkml:traceGroup>
          <inkml:annotationXML>
            <emma:emma xmlns:emma="http://www.w3.org/2003/04/emma" version="1.0">
              <emma:interpretation id="{CB4D447E-1428-46AE-80B1-C67C4D65CB7B}" emma:medium="tactile" emma:mode="ink">
                <msink:context xmlns:msink="http://schemas.microsoft.com/ink/2010/main" type="inkWord" rotatedBoundingBox="13011,9894 11783,14263 11200,14099 12429,9731">
                  <msink:destinationLink direction="with" ref="{2BBF8E26-ED26-4EB3-9A27-8A6926C60144}"/>
                </msink:context>
              </emma:interpretation>
              <emma:one-of disjunction-type="recognition" id="oneOf1">
                <emma:interpretation id="interp5" emma:lang="en-US" emma:confidence="0">
                  <emma:literal>Z:</emma:literal>
                </emma:interpretation>
                <emma:interpretation id="interp6" emma:lang="en-US" emma:confidence="0">
                  <emma:literal>s:</emma:literal>
                </emma:interpretation>
                <emma:interpretation id="interp7" emma:lang="en-US" emma:confidence="0">
                  <emma:literal>h:</emma:literal>
                </emma:interpretation>
                <emma:interpretation id="interp8" emma:lang="en-US" emma:confidence="0">
                  <emma:literal>Z!</emma:literal>
                </emma:interpretation>
                <emma:interpretation id="interp9" emma:lang="en-US" emma:confidence="0">
                  <emma:literal>b:</emma:literal>
                </emma:interpretation>
              </emma:one-of>
            </emma:emma>
          </inkml:annotationXML>
          <inkml:trace contextRef="#ctx0" brushRef="#br1" timeOffset="20186.3789">-857 3469 629 0,'-10'23'82'0,"7"-9"-73"16,3 2 1-16,0 5-6 15,0 3-2-15,0 9-2 16,0 1-27-16,0-23-119 16,0 0-411-16</inkml:trace>
          <inkml:trace contextRef="#ctx0" brushRef="#br1" timeOffset="20323.9713">-914 3947 147 0,'-12'30'484'0,"9"-16"-440"16,-3 6-35-16,-3 7 3 0,3 0-5 16,-9 5-7-16,12-21-4 15,-2-1-192-15</inkml:trace>
          <inkml:trace contextRef="#ctx0" brushRef="#br1" timeOffset="20518.1108">-1068 4420 465 0,'-7'12'228'16,"4"-9"-204"-16,0 5-17 0,-2 7-5 15,-8 4 2-15,8-2-4 16,-10 6-12-16,9-18-133 16,-3-2-389-16</inkml:trace>
          <inkml:trace contextRef="#ctx0" brushRef="#br1" timeOffset="21082.5087">-1194 4661 241 0,'-97'-119'75'0,"81"119"-61"0,11-4-14 0,2 4-4 16,3-3 4-16,0 3-33 15,0-3-1-15,0 3-1 16,0-2 3-16,-3-1-121 16</inkml:trace>
          <inkml:trace contextRef="#ctx0" brushRef="#br1" timeOffset="20965.4249">-1194 4661 241 0</inkml:trace>
          <inkml:trace contextRef="#ctx0" brushRef="#br1" timeOffset="20671.2201">-1194 4661 699 0,'0'6'53'16,"0"-6"-51"-16,0 0-2 15,0 0-12-15,0 0-3 0,0 0-87 16,0 0-520 0</inkml:trace>
          <inkml:trace contextRef="#ctx0" brushRef="#br0" timeOffset="5028.4518">-451 169 711 0,'0'0'66'15,"0"0"-29"-15,0 0-16 16,0 0-9-16,0 0-7 16,0 0-1-16,0 0-2 15,0 0-2-15,0 0-4 16,0 15 2-16,0 21 2 15,-5 9 3-15,-5 5 0 16,4 0-2-16,1-8-1 16,-2 0 0-16,7-3 0 15,0-35-17-15,0 2-95 16</inkml:trace>
          <inkml:trace contextRef="#ctx0" brushRef="#br1" timeOffset="19166.7981">102 437 53 0,'0'0'392'15,"-3"0"-323"-15,3 0-25 16,-3 0 19-16,3 0-24 15,0 0-6-15,-7 0-9 16,2 0-3-16,-1 16-14 16,-9 5-2-16,-3 9-3 15,0 2-2-15,10-19-57 0,-4-3-308 16</inkml:trace>
          <inkml:trace contextRef="#ctx0" brushRef="#br1" timeOffset="19328.4119">-192 960 343 0,'-15'30'93'0,"15"-12"-90"16,0-1-3-16,0 5-30 15,0-20-103-15</inkml:trace>
          <inkml:trace contextRef="#ctx0" brushRef="#br1" timeOffset="19481.5163">-305 1367 210 0,'-12'38'69'0,"12"-11"-55"16,0 1-10-16,0 3-4 15,0-24-52-15</inkml:trace>
          <inkml:trace contextRef="#ctx0" brushRef="#br1" timeOffset="19769.5787">-382 1829 214 0,'-12'28'173'16,"12"-12"-104"-16,-3 5-41 16,-7-3-11-16,7 9-17 15,1-3 0-15,2-16-83 16,-3 0-160-16</inkml:trace>
          <inkml:trace contextRef="#ctx0" brushRef="#br1" timeOffset="19891.1654">-546 2424 132 0,'-8'19'33'0,"1"-13"-33"15</inkml:trace>
          <inkml:trace contextRef="#ctx0" brushRef="#br1" timeOffset="20025.2649">-742 2933 521 0,'-12'51'61'0,"12"-18"-36"0,0-1-16 15,0-6-4-15,0-1-3 16,0-1-4-16,0-23-16 16,-3-1-255-16</inkml:trace>
        </inkml:traceGroup>
      </inkml:traceGroup>
    </inkml:traceGroup>
    <inkml:traceGroup>
      <inkml:annotationXML>
        <emma:emma xmlns:emma="http://www.w3.org/2003/04/emma" version="1.0">
          <emma:interpretation id="{D2455A9B-E1EB-4191-B272-32F0871EA418}" emma:medium="tactile" emma:mode="ink">
            <msink:context xmlns:msink="http://schemas.microsoft.com/ink/2010/main" type="paragraph" rotatedBoundingBox="12468,9744 11021,10749 10634,10191 12081,91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6E4037-D326-435F-97CD-7128018E4CB2}" emma:medium="tactile" emma:mode="ink">
              <msink:context xmlns:msink="http://schemas.microsoft.com/ink/2010/main" type="line" rotatedBoundingBox="12468,9744 11021,10749 10634,10191 12081,9186"/>
            </emma:interpretation>
          </emma:emma>
        </inkml:annotationXML>
        <inkml:traceGroup>
          <inkml:annotationXML>
            <emma:emma xmlns:emma="http://www.w3.org/2003/04/emma" version="1.0">
              <emma:interpretation id="{0C948363-7CD9-46AD-BEAB-6392E51C9FF1}" emma:medium="tactile" emma:mode="ink">
                <msink:context xmlns:msink="http://schemas.microsoft.com/ink/2010/main" type="inkWord" rotatedBoundingBox="12468,9744 11021,10749 10634,10191 12081,9186">
                  <msink:destinationLink direction="with" ref="{2BBF8E26-ED26-4EB3-9A27-8A6926C60144}"/>
                  <msink:destinationLink direction="to" ref="{2419DDBB-7387-4981-B395-F639848389ED}"/>
                  <msink:destinationLink direction="from" ref="{2419DDBB-7387-4981-B395-F639848389ED}"/>
                </msink:context>
              </emma:interpretation>
              <emma:one-of disjunction-type="recognition" id="oneOf2">
                <emma:interpretation id="interp10" emma:lang="en-US" emma:confidence="0">
                  <emma:literal>a PC</emma:literal>
                </emma:interpretation>
                <emma:interpretation id="interp11" emma:lang="en-US" emma:confidence="0">
                  <emma:literal>x x</emma:literal>
                </emma:interpretation>
                <emma:interpretation id="interp12" emma:lang="en-US" emma:confidence="0">
                  <emma:literal>x P</emma:literal>
                </emma:interpretation>
                <emma:interpretation id="interp13" emma:lang="en-US" emma:confidence="0">
                  <emma:literal>??</emma:literal>
                </emma:interpretation>
                <emma:interpretation id="interp14" emma:lang="en-US" emma:confidence="0">
                  <emma:literal>x X</emma:literal>
                </emma:interpretation>
              </emma:one-of>
            </emma:emma>
          </inkml:annotationXML>
          <inkml:trace contextRef="#ctx0" brushRef="#br0" timeOffset="4718.7356">-1134-69 670 0,'0'-57'82'0,"9"34"-69"16,51-1-6-16,4 9 6 15,20 9-6-15,-4 6 8 16,-3 0-6-16,-15 9-6 16,-11 24-3-16,-24 1-2 15,-9 4 1-15,-18 2 1 0,0 0 2 16,-6 1 3 0,-42-1 0-16,-9-3-2 0,-5-2-3 15,0-6-6-15,39-27-41 16,8-2-102-16</inkml:trace>
          <inkml:trace contextRef="#ctx0" brushRef="#br0" timeOffset="4452.0496">-970-219 476 0,'0'-7'180'0,"0"1"-112"15,0 2-33-15,0 0-10 16,0 4-3-16,0 0-3 0,0-3-4 16,0 3-5-16,0 0-5 15,0 0-5-15,0 0 0 16,0 0 0-16,0 11-1 15,0 25 1-15,0 17 1 16,0 21 2-16,0 9-2 16,0 11 0-16,0 2 0 15,-16 0 0-15,4-5 0 16,7-13-1-16,2-15-1 16,3-22-10-16,0-19-21 15,0-22-24-15,0 0-108 16</inkml:trace>
          <inkml:trace contextRef="#ctx0" brushRef="#br1" timeOffset="52678.3804">-2153 763 252 0,'0'0'148'16,"0"0"-37"-16,0 0-21 15,0 0-33-15,0 0-16 16,0 0-14-16,0 0-12 16,0 0-7-16,15 0-7 15,14-12 2-15,7 0 4 16,8-7-1-16,7-3 3 0,0-2 3 15,-4 0-3 1,-6-3-3-16,5 4-2 0,-20 7-2 16,-2 2-1-16,-9 7-1 15,-15 3 0-15,0 2-8 16,0 2-72-16,-6 0-491 16</inkml:trace>
          <inkml:trace contextRef="#ctx0" brushRef="#br1" timeOffset="53042.1323">-2109 541 409 0,'0'0'130'0,"0"0"-66"15,0 0-31-15,0 0-8 16,0 0-16-16,0 14 7 16,0 15 20-16,0 2-8 15,18 7-13-15,3 1-6 16,0 2-5-16,9-6 3 15,-4 1-4-15,7-8 1 0,-9-3-4 16,-4-8 0-16,-2 3 1 16,-3-7 2-16,-9-5-3 15,1 0-10-15,-7-8-34 16,0 0-211-16</inkml:trace>
        </inkml:traceGroup>
      </inkml:traceGroup>
    </inkml:traceGroup>
  </inkml:traceGroup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7:36.49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AA30FDC-8CE5-462A-81D0-D2FAF7303590}" emma:medium="tactile" emma:mode="ink">
          <msink:context xmlns:msink="http://schemas.microsoft.com/ink/2010/main" type="writingRegion" rotatedBoundingBox="17038,13553 16951,15119 16160,15074 16247,13509"/>
        </emma:interpretation>
      </emma:emma>
    </inkml:annotationXML>
    <inkml:traceGroup>
      <inkml:annotationXML>
        <emma:emma xmlns:emma="http://www.w3.org/2003/04/emma" version="1.0">
          <emma:interpretation id="{6A580D0A-BD92-41EE-8054-47D9B61E5CE8}" emma:medium="tactile" emma:mode="ink">
            <msink:context xmlns:msink="http://schemas.microsoft.com/ink/2010/main" type="paragraph" rotatedBoundingBox="17038,13553 16951,15119 16160,15074 16247,135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89FE91-1492-4CF3-BA1F-4C6192952A29}" emma:medium="tactile" emma:mode="ink">
              <msink:context xmlns:msink="http://schemas.microsoft.com/ink/2010/main" type="line" rotatedBoundingBox="17038,13553 16951,15119 16160,15074 16247,13509"/>
            </emma:interpretation>
          </emma:emma>
        </inkml:annotationXML>
        <inkml:traceGroup>
          <inkml:annotationXML>
            <emma:emma xmlns:emma="http://www.w3.org/2003/04/emma" version="1.0">
              <emma:interpretation id="{21E1768A-A56B-4B33-A279-A21C8EAE18B4}" emma:medium="tactile" emma:mode="ink">
                <msink:context xmlns:msink="http://schemas.microsoft.com/ink/2010/main" type="inkWord" rotatedBoundingBox="17038,13553 16951,15119 16160,15074 16247,13509">
                  <msink:destinationLink direction="from" ref="{0DA7D749-DC4F-4C0B-A1F7-00C57A42ADE9}"/>
                </msink:context>
              </emma:interpretation>
              <emma:one-of disjunction-type="recognition" id="oneOf0">
                <emma:interpretation id="interp0" emma:lang="en-US" emma:confidence="0">
                  <emma:literal>air;</emma:literal>
                </emma:interpretation>
                <emma:interpretation id="interp1" emma:lang="en-US" emma:confidence="0">
                  <emma:literal>pin;</emma:literal>
                </emma:interpretation>
                <emma:interpretation id="interp2" emma:lang="en-US" emma:confidence="0">
                  <emma:literal>"P,</emma:literal>
                </emma:interpretation>
                <emma:interpretation id="interp3" emma:lang="en-US" emma:confidence="0">
                  <emma:literal>'P,</emma:literal>
                </emma:interpretation>
                <emma:interpretation id="interp4" emma:lang="en-US" emma:confidence="0">
                  <emma:literal>pie;</emma:literal>
                </emma:interpretation>
              </emma:one-of>
            </emma:emma>
          </inkml:annotationXML>
          <inkml:trace contextRef="#ctx0" brushRef="#br0">199 69 439 0,'0'-8'124'15,"14"3"-84"-15,13 2 10 16,-16 3-22-16,2 0-13 16,-13 0-3-16,0 0-9 15,0 0-3-15,0 22 0 0,-3 7 19 16,-27 1-7-16,-2-4-10 16,-13-2-2-16,6-9-39 15,0-13-26-15,13-2-10 16,-1 0 61-16,16-25 28 15,-2-13-11-15,13 4 4 16,0-1 12-16,0 6 8 16,24 9-6-16,6 9-10 15,9 5 4-15,-4 6-2 16,1 0-11-16,3 0 1 16,-13 25 0-16,-8 3-3 15,-6 1-5-15,-12 3-21 16,0-5 4-16,0-3-9 0,-30-5-28 15,12-19-31-15,0 0-104 16</inkml:trace>
          <inkml:trace contextRef="#ctx0" brushRef="#br0" timeOffset="104.5736">199 69 316 0</inkml:trace>
          <inkml:trace contextRef="#ctx0" brushRef="#br0" timeOffset="247.1752">199 69 316 0,'-123'-45'114'0,"141"41"-68"0,0 4-26 0,3 0-15 15,-3 0-5-15,0 14-5 16,-13 5-26-16,5 1-4 16,-10-2-32-16,0-5 7 15,0-2-5-15,-3-9 16 0,-9-2-123 16</inkml:trace>
          <inkml:trace contextRef="#ctx0" brushRef="#br0" timeOffset="8912.7182">-327 743 568 0,'5'-8'145'16,"2"5"-97"-16,-7 1-14 0,0 2-10 15,0 0-10 1,0 0-6-16,0 0-2 0,0 0-6 16,6 0 0-16,6 24 0 15,9 13 4-15,2 4 3 16,-2 6-4-16,2 4-2 15,5 3 0-15,-10 2 0 16,-7-3-1-16,4-2 0 16,0-6-4-16,-9-7-21 15,-6-38-38-15,0 0-208 16</inkml:trace>
          <inkml:trace contextRef="#ctx0" brushRef="#br0" timeOffset="9202.9491">-366 772 684 0,'0'-35'33'16,"36"17"-19"-16,23 4 19 15,6 8-16-15,4 6-5 16,-4 0 6-16,-9 0-11 15,-10 25-2-15,-20 9-1 16,-11-3-2-16,-12 4-1 16,-3 2 4-16,-3 5-2 15,-36-1 1-15,-12-1-1 0,-5-5-3 16,-3-9-13-16,-1 6-21 16,42-30-43-16,3-2-308 15</inkml:trace>
          <inkml:trace contextRef="#ctx0" brushRef="#br0" timeOffset="9613.7347">302 1209 487 0,'6'10'202'0,"-6"-5"-159"0,0 3-4 16,0 6 5-16,0 4-18 15,0 7-13-15,0 6-6 16,10 7-3-16,-8 5-2 16,11 0-2-16,-5 2 0 15,7-2 0-15,3-6-4 16,-15-27-30-16,0-6-161 15</inkml:trace>
        </inkml:traceGroup>
      </inkml:traceGroup>
    </inkml:traceGroup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7:38.43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A7D749-DC4F-4C0B-A1F7-00C57A42ADE9}" emma:medium="tactile" emma:mode="ink">
          <msink:context xmlns:msink="http://schemas.microsoft.com/ink/2010/main" type="inkDrawing" rotatedBoundingBox="16652,13645 24372,16075 24278,16376 16557,13946" semanticType="callout" shapeName="Other">
            <msink:sourceLink direction="from" ref="{21E1768A-A56B-4B33-A279-A21C8EAE18B4}"/>
            <msink:sourceLink direction="to" ref="{A48D30F6-9BA5-43BC-9EA1-C3477DA4E668}"/>
          </msink:context>
        </emma:interpretation>
      </emma:emma>
    </inkml:annotationXML>
    <inkml:trace contextRef="#ctx0" brushRef="#br0">-7-5 143 0,'-7'0'235'16,"7"0"-115"-16,0 0-48 16,0 0-48-16,0 0-2 15,0 0-13-15,0 0-9 16,0 0 2-16,0 3-2 16,13 5 9-16,7 2-5 15,-2-2 7-15,8 4 1 16,5 1-4-16,-5-2-3 0,7 6 6 15,3-3-5 1,2 8-3-16,1 3 3 0,0-2-5 16,-1 4 1-16,3 1 2 15,13 0-2-15,0-3-1 16,5-2-1-16,0-1 3 16,1 0-2-16,6-1 0 15,-1 5 2-15,4-3-3 16,1 7 0-16,4-3 0 15,1 3 1-15,-1-3 0 16,-2-1-1-16,-10-1 0 16,-3-1 0-16,-2-4 0 15,-6 3 0-15,-10-2 0 16,-3 0-1-16,-2 1 1 0,3-2 0 16,-1 4 0-16,4 3 1 15,14 0 3-15,1 1-3 16,8-3 1-16,3 3-2 15,4-7 2-15,-4 0 1 16,3 2-2-16,6-4 6 16,-2-2 0-16,2 2 3 15,-5-4 1-15,-8 5-7 16,8-2-2-16,-13 7 1 16,3-2-2-16,7-1 0 15,-9 1 0-15,8 2-1 16,-3 0 1-16,-3-6-1 15,7 4 0-15,-4 1 0 0,4-3 0 16,3 0 1-16,-5-2-1 16,5 0 0-16,5 2 0 15,-3-2 0-15,-2 3 0 16,-2 2 0-16,2-3 0 16,2 3 0-16,6 3 0 15,10 2 0-15,8 3 0 16,12 3 0-16,6 4 0 15,2 2 1-15,8 2-1 16,-8 0 1-16,-2-3-1 16,-3-4 0-16,3 0 0 15,-3-6 0-15,-7-1 1 0,-2-2-1 16,-3-4 0 0,4 5 1-16,-7-8-1 0,-1 2 0 15,7 3 0-15,-2-7 0 16,-7 3 0-16,-10-7 0 15,-7 7 0-15,-7-7 0 16,-14 2 0-16,2-2 0 16,-3 1 0-16,6 1 0 15,7 2 0-15,11 1 0 16,3 3 0-16,7-1 0 16,2 5 0-16,-7-1 1 15,2 3-1-15,-12-5-2 16,-16-2-1-16,-12-4-3 0,-12 0 2 15,-7-5-2-15,-17-2 1 16,1-4-2-16,-9-1 5 16,-3-5 2-16,3 3 0 15,0-3 0-15,4 0 1 16,-2 5-2-16,1-3 1 16,6 2 0-16,-6 0 1 15,3 2-1-15,-6-4 0 16,-3 2 0-16,0-2-1 15,0-2-1-15,0 0 1 16,0 0 1-16,0 0 4 16,0 0 5-16,0 0-3 15,0 0-4-15,0 0 0 16,0 0-1-16,0 0-1 0,0 0 0 16,0 0-3-16,0 0 3 15,0 0 5-15,0 0 0 16,-15 0 0-16,9 0 0 15,-3 0-5-15,3-8 2 16,3 2 0-16,3-2 10 16,0 1-4-16,0 4-2 15,0 0-3-15,0-2 2 16,0-1-1-16,0-1-1 16,0 1-3-16,16-2 0 0,4 1 0 15,1 4 0 1,0 3 0-16,5 0 0 15,-6 0-1-15,5 0 1 0,-16 12-2 16,3 13 2-16,-12 1-3 16,0 1 1-16,0-3-2 15,0 0 4-15,-21-2-5 16,-12-3-2-16,0-3-3 16,-3-3-4-16,7-13-13 15,9 0 5-15,4 0 16 16,14-29 6-16,2-9 17 15,0-4-13-15,0-2-3 16,20 5 2-16,1 9-3 16,3 12 6-16,3 3 1 15,-4 10-1-15,-2 2-3 0,3 3-2 16,6 0-1-16,-9 0 0 16,-6 23 0-16,-10 4-1 15,-5 9-1-15,0 2-26 16,0-6 16-16,-33 1 4 15,-5-2 3-15,-4-10-4 16,4-4 4-16,2-12-4 16,10-5 9-16,5 0 6 15,6-8 26-15,12-21-6 16,3-6-8-16,0-8-14 16,0 3-1-16,18 3-3 15,11 7 0-15,4 6 0 0,6 14-2 16,-1 6 1-16,-2 4 0 15,-15 0 0-15,-6 11-2 16,-15 13-25-16,0 1-32 16,-7-2 15-16,-22-6 38 15,-4-3-1-15,7-5 8 16,-7-5-7-16,20-4-59 16,8 0-256-16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39:13.17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8C393D6-FAEA-4F8D-92AF-5AF25A78479D}" emma:medium="tactile" emma:mode="ink">
          <msink:context xmlns:msink="http://schemas.microsoft.com/ink/2010/main" type="inkDrawing" rotatedBoundingBox="27694,8943 32417,13918 32252,14075 27529,9100" semanticType="callout" shapeName="Other">
            <msink:sourceLink direction="with" ref="{8010575A-0C47-4C0C-B3E0-AD9F3725D3E6}"/>
            <msink:sourceLink direction="with" ref="{98EBD57F-2428-40C3-97EF-A737E3B00D32}"/>
          </msink:context>
        </emma:interpretation>
      </emma:emma>
    </inkml:annotationXML>
    <inkml:trace contextRef="#ctx0" brushRef="#br0">7 0 196 0,'-3'2'42'0,"0"1"-35"15,3-3-7-15,0 2 0 16,0 2 0-16,0 0-7 16,0-4 0-16,0 4 7 0,0-4 7 15,0 0-7-15,0 0 7 16,0 0 14-16,0 0 6 16,0 0-7-16,0 0-7 15,0 2-3-15,0 4-7 16,0-2-3-16,0 7 7 15,0 3-1-15,0 0 5 16,0 3 1-16,0 5-6 16,9 2 4-16,18 3 32 15,-1 3-10-15,10 1-7 16,6 4-14-16,9 2 7 16,-7 5-9-16,7-3-8 0,-2 4 12 15,2 2-11-15,3 6 0 16,0 0-2-16,-5-1 5 15,5 2-5-15,3-3 3 16,-1 0 1-16,3-1-4 16,1 1 3-16,-1-5-1 15,7 3-2-15,-4-2 0 16,3-2 0-16,1 5 0 16,-4-3 0-16,-3 3 0 15,-2 1 0-15,-6-5 0 16,2 3 2-16,-8 1-2 15,6 0 0-15,-5 3 0 16,5-4 0-16,6 8 0 0,-1 0 0 16,6 6 3-1,3 17 4-15,1 8-5 0,-1 7-2 16,1 14 0-16,-4-2 2 16,-2-4-2-16,2 4 11 15,4-10-7-15,-4 4 1 16,9-2-1-16,4-4-4 15,7-5 2-15,8-4 6 16,-2-7-5-16,7-1 12 16,0-1-2-16,-5-6-13 15,-10 3 4-15,-6-3-1 16,-2-2 2-16,-7 3-1 0,9-3-3 16,-2-1 1-1,2-1 1-15,1-4-1 0,2 0 1 16,-3 3-3-16,-6 3 2 15,-2 4 0-15,-7-1-2 16,-9 6 1-16,-2 2-1 16,-4 1 2-16,4 0 4 15,-4-3-3-15,7 2 3 16,6-4-6-16,2-6 5 16,0-5-4-16,1-11-1 15,-9-1 2-15,-13-11 0 16,-9-5 1-16,-1-10 0 15,-14-5-3-15,1-6 3 16,-6-10-2-16,-9 0-1 16,0 2 0-16,0-6 0 0,0 1-2 15,0-1-7-15,0 3 8 16,0-3-71-16,-6 0-258 16</inkml:trace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7:41.57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43F656F-B1B4-4DDF-98F9-36893E9C34E3}" emma:medium="tactile" emma:mode="ink">
          <msink:context xmlns:msink="http://schemas.microsoft.com/ink/2010/main" type="inkDrawing" rotatedBoundingBox="20724,13443 28901,12519 28933,12798 20755,13723" shapeName="Other"/>
        </emma:interpretation>
      </emma:emma>
    </inkml:annotationXML>
    <inkml:trace contextRef="#ctx0" brushRef="#br0">16 929 303 0,'41'-58'118'0,"-36"42"-36"16,26 10-41-16,-8 4-12 0,3 2-18 16,-1 0-11-16,-7 0-7 15,-12 8-5-15,-4 8 10 0,-2 3 2 16,0 5 0-16,-5 0 21 16,-25-5-17-1,1 2-4-15,-4-5-30 0,-1-5-60 16,11-1-79-16,5-7-23 15,6-3 95-15,6 0 97 16,3 0 47-16,3 0 81 16,-2 0 13-16,2 0 29 15,0-3-89-15,0-5-35 16,0 3-25-16,0 2-5 16,0 1-10-16,0-1-4 15,0 3-2-15,0 0-2 16,0 0 2-16,2 0-11 0,-2 0 6 15,6 0 1 1,-3 16 4-16,-3 1-6 0,0-5 6 16,0 2 11-16,0-7-11 15,0 2 0-15,0-4-15 16,0-2-14-16,0 1-32 16,0-4 61-16,0 0 5 15,0 0 23-15,0 0 9 16,0 0-34-16,7 0 1 15,-2 0 6-15,10 0 10 16,0-10-3-16,6-1-6 16,0 4-9-16,-3 1 1 0,-7 0-3 15,4 4 0 1,0-4 1-16,3 4-1 0,3 0 0 16,-1-4 2-16,7 6-2 15,8-5 0-15,4-1 4 16,9 6-4-16,-4-5 3 15,7 3-1-15,-4 2-1 16,4-6 1-16,3 4-2 16,-10-4 1-16,0 3-1 15,2-3 1-15,-5 2-1 16,-3-2 0-16,4 1 0 16,12 1 2-16,-1 0-1 15,7-2 1-15,7 2 2 16,5-7-4-16,2 0 4 15,1-2-3-15,-1 3 0 0,-7-2 3 16,2-1-4-16,-4 5 0 16,-1-3 0-16,-2 0 0 15,-3 1 0-15,12-3 0 16,7-1 0-16,-1-4 0 16,8-2 2-16,5-1 0 15,5-1 1-15,12 3 0 16,0-2-3-16,6 6 3 15,-3 2-3-15,0 3 3 16,-9-2-3-16,-1 4 0 16,5 0 0-16,8-3 0 15,3 2 19-15,2 2-7 0,10 5-9 16,-12-6-2-16,3 2-1 16,-1-2 1-16,8 0-1 15,5-3 1-15,-7 1-1 16,4-4 0-16,-4-2 0 15,-2 3 0-15,9-1 0 16,-12 4 0-16,5-1 0 16,-2 3 0-16,-15 0 0 15,0 3 1-15,-6 2-1 16,-3 0 1-16,-3 1-2 16,-3-3 2-16,0-1-1 15,3-2 1-15,-5-3 0 16,-7 3-1-16,-3-2 0 0,-6-1-1 15,0 3 1 1,1 0-1-16,-1-2 1 0,1 2 0 16,2-4 0-16,3-1 0 15,2-3 0-15,2 0-1 16,-4 2 1-16,-5 1 0 16,-13 2 0-16,-6 4 1 15,-5-1-1-15,-12 2 0 16,0 0 0-16,-11-1 0 15,11-1 0-15,7 0 1 16,3 3-1-16,17-6 0 16,-4-1 0-16,10 4 0 0,-16-1 0 15,1-3 1 1,-16 5-1-16,-2-1 0 0,-1-1 0 16,-2 2-1-16,0 0 1 15,-12 4 1-15,-4-3-1 16,-2 4 0-16,-3-4 0 15,-9 6 1-15,-1-3 0 16,2 0 0-16,-4 3-1 16,-3 0 3-16,0 0 0 15,0 0-3-15,0 0 4 16,0 0-1-16,0 0 3 16,0 0 2-16,0 0-6 15,0 0 1-15,0 0-3 16,0 0 0-16,0 0-3 15,0 0-5-15,0 0-1 0,0 0 4 16,0 0 3-16,0 0 0 16,0 0 2-16,0 0 0 15,-10 0 0-15,2 0-9 16,-4 0-5-16,3 0-12 16,-9 0-5-16,6 0-16 15,-3 0 47-15,4 0 2 16,-4 0 3-16,2 0-5 15,5 0 19-15,3-5-10 16,-5-3 6-16,7 3 6 16,3-4 4-16,0 4-5 15,0-4-16-15,0 3-3 16,18-2-2-16,3 3 1 0,-1-5 0 16,1 5 0-16,0 3 1 15,-1 2 1-15,5 0-1 16,-4 0 1-16,0 0-2 15,-4 0 1-15,-11 13-1 16,-3 14 0-16,-3 2-5 16,0 1 3-16,-9-1-8 15,-26 1 2-15,-1-6-10 16,-3 1-7-16,1-10-2 16,5-3-47-16,9-8-112 15,12-4 174-15,9 0 12 16,3-6 64-16,0-19 31 0,0-9-56 15,0-1 13 1,3 0-15-16,12 7-15 0,3 3-9 16,0 9-4-16,2 4-1 15,1 3-5-15,-3 3-2 16,0 6-1-16,-3 0 0 16,3 0-1-16,-7 11 0 15,-4 13-3-15,-7 3 3 16,0 1-10-16,0-5-10 15,-21-1 2-15,-9-5-28 16,4-5 47-16,-10-7-10 16,6-2 10-16,6-3 9 15,6 0-6-15,6-3 12 16,6-18-15-16,1-1 28 0,5 1-28 16,0 2-17-16,0 15-92 15,0 0-190-15</inkml:trace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7:47.27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44AC38C-CFD4-417A-92E7-BE11290B7E98}" emma:medium="tactile" emma:mode="ink">
          <msink:context xmlns:msink="http://schemas.microsoft.com/ink/2010/main" type="writingRegion" rotatedBoundingBox="24923,16554 25831,17543 25276,18052 24368,17062"/>
        </emma:interpretation>
      </emma:emma>
    </inkml:annotationXML>
    <inkml:traceGroup>
      <inkml:annotationXML>
        <emma:emma xmlns:emma="http://www.w3.org/2003/04/emma" version="1.0">
          <emma:interpretation id="{C2312E44-0E6E-40CD-91FB-569384DB003D}" emma:medium="tactile" emma:mode="ink">
            <msink:context xmlns:msink="http://schemas.microsoft.com/ink/2010/main" type="paragraph" rotatedBoundingBox="24923,16554 25831,17543 25276,18052 24368,170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3025BA-C1A1-4B12-976A-9F479988A4CB}" emma:medium="tactile" emma:mode="ink">
              <msink:context xmlns:msink="http://schemas.microsoft.com/ink/2010/main" type="line" rotatedBoundingBox="24923,16554 25831,17543 25276,18052 24368,17062"/>
            </emma:interpretation>
          </emma:emma>
        </inkml:annotationXML>
        <inkml:traceGroup>
          <inkml:annotationXML>
            <emma:emma xmlns:emma="http://www.w3.org/2003/04/emma" version="1.0">
              <emma:interpretation id="{A48D30F6-9BA5-43BC-9EA1-C3477DA4E668}" emma:medium="tactile" emma:mode="ink">
                <msink:context xmlns:msink="http://schemas.microsoft.com/ink/2010/main" type="inkWord" rotatedBoundingBox="24923,16554 25831,17543 25276,18052 24368,17062">
                  <msink:destinationLink direction="to" ref="{0DA7D749-DC4F-4C0B-A1F7-00C57A42ADE9}"/>
                </msink:context>
              </emma:interpretation>
              <emma:one-of disjunction-type="recognition" id="oneOf0">
                <emma:interpretation id="interp0" emma:lang="en-US" emma:confidence="0">
                  <emma:literal>P2</emma:literal>
                </emma:interpretation>
                <emma:interpretation id="interp1" emma:lang="en-US" emma:confidence="0">
                  <emma:literal>Pa</emma:literal>
                </emma:interpretation>
                <emma:interpretation id="interp2" emma:lang="en-US" emma:confidence="0">
                  <emma:literal>P,</emma:literal>
                </emma:interpretation>
                <emma:interpretation id="interp3" emma:lang="en-US" emma:confidence="0">
                  <emma:literal>p2</emma:literal>
                </emma:interpretation>
                <emma:interpretation id="interp4" emma:lang="en-US" emma:confidence="0">
                  <emma:literal>PZ</emma:literal>
                </emma:interpretation>
              </emma:one-of>
            </emma:emma>
          </inkml:annotationXML>
          <inkml:trace contextRef="#ctx0" brushRef="#br0">-2 112 753 0,'0'-40'40'16,"3"21"-38"-16,48-2-2 15,11 4 7-15,6 7 2 16,-3 8-2-16,4 2 5 0,-12 0-11 16,-16 8 0-16,-18 26-1 15,-7 2 0-15,-16 6 1 16,0 3-1-16,-18-2 4 15,-21 0-1-15,-9-3 0 16,1-5-3-16,-10-9-17 16,37-26-41-16,2 0-120 15</inkml:trace>
          <inkml:trace contextRef="#ctx0" brushRef="#br0" timeOffset="-283.693">18 91 686 0,'-2'2'78'15,"2"-2"-50"-15,0 0-11 16,0 0 0-16,0 0-5 15,0 0-3-15,0 0-2 16,0 0-2-16,0 11 0 16,0 14-2-16,0 11 3 15,0 21 4-15,8 6-6 16,2 7-2-16,-8 0 0 16,11-9-2-16,-10 3 0 15,-3-8 1-15,2-10-1 16,-2-9-3-16,0-10-14 0,0-11-11 15,0-16-42-15,0 0-349 16</inkml:trace>
          <inkml:trace contextRef="#ctx0" brushRef="#br0" timeOffset="498.3571">622 737 319 0,'21'-18'187'0,"15"6"-55"16,2 4-52-16,-6 4-37 15,-5 4-18-15,-6 0-12 16,-6 0-7-16,-9 0-6 15,-4 12 2-15,-2 16 3 16,0 7-2-16,0 8 1 16,-33-1-1-16,-11 12 0 15,-7-7-1-15,4-4-1 16,12-13-1-16,14-12-1 16,15-12 1-16,6-6-7 15,0 0-4-15,29 0 11 16,28-6 9-16,12-18 1 0,-4 0-4 15,3 0-5-15,-3 5-1 16,-8 2-3-16,-6-3-24 16,-46 15-52-16,-2-3-295 15</inkml:trace>
        </inkml:traceGroup>
      </inkml:traceGroup>
    </inkml:traceGroup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7:51.00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0AFED2-09E0-45B4-8CB2-0D5030705B83}" emma:medium="tactile" emma:mode="ink">
          <msink:context xmlns:msink="http://schemas.microsoft.com/ink/2010/main" type="writingRegion" rotatedBoundingBox="28828,11819 29517,11819 29517,12667 28828,12667"/>
        </emma:interpretation>
      </emma:emma>
    </inkml:annotationXML>
    <inkml:traceGroup>
      <inkml:annotationXML>
        <emma:emma xmlns:emma="http://www.w3.org/2003/04/emma" version="1.0">
          <emma:interpretation id="{FEA0046B-31D2-4218-A4A0-8B8C0E751EE6}" emma:medium="tactile" emma:mode="ink">
            <msink:context xmlns:msink="http://schemas.microsoft.com/ink/2010/main" type="paragraph" rotatedBoundingBox="28828,11819 29517,11819 29517,12667 28828,126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5EFB50-0570-4DF0-A49D-13F2C56A630A}" emma:medium="tactile" emma:mode="ink">
              <msink:context xmlns:msink="http://schemas.microsoft.com/ink/2010/main" type="line" rotatedBoundingBox="28828,11819 29517,11819 29517,12667 28828,12667"/>
            </emma:interpretation>
          </emma:emma>
        </inkml:annotationXML>
        <inkml:traceGroup>
          <inkml:annotationXML>
            <emma:emma xmlns:emma="http://www.w3.org/2003/04/emma" version="1.0">
              <emma:interpretation id="{15B3C59F-A227-4B32-942E-2808754D1537}" emma:medium="tactile" emma:mode="ink">
                <msink:context xmlns:msink="http://schemas.microsoft.com/ink/2010/main" type="inkWord" rotatedBoundingBox="28828,11819 29517,11819 29517,12667 28828,12667"/>
              </emma:interpretation>
              <emma:one-of disjunction-type="recognition" id="oneOf0">
                <emma:interpretation id="interp0" emma:lang="en-US" emma:confidence="0">
                  <emma:literal>P4</emma:literal>
                </emma:interpretation>
                <emma:interpretation id="interp1" emma:lang="en-US" emma:confidence="0">
                  <emma:literal>Pa</emma:literal>
                </emma:interpretation>
                <emma:interpretation id="interp2" emma:lang="en-US" emma:confidence="0">
                  <emma:literal>Pt</emma:literal>
                </emma:interpretation>
                <emma:interpretation id="interp3" emma:lang="en-US" emma:confidence="0">
                  <emma:literal>PR</emma:literal>
                </emma:interpretation>
                <emma:interpretation id="interp4" emma:lang="en-US" emma:confidence="0">
                  <emma:literal>PX</emma:literal>
                </emma:interpretation>
              </emma:one-of>
            </emma:emma>
          </inkml:annotationXML>
          <inkml:trace contextRef="#ctx0" brushRef="#br0">-1-3 476 0,'0'5'155'16,"0"-5"-111"-16,0 0-6 0,0 0-6 15,0 0-3 1,0 0-2-16,0 0-12 0,0 0-8 16,0 11-3-16,0 7-2 15,0 15 3-15,0 10 9 16,3 7-4-16,12 6-8 16,-6 9 2-16,3-4-3 15,-9 1-1-15,0-6 2 16,-3-5-2-16,0-9 0 15,0-10 0-15,0-5-2 16,-3-10-14-16,0-6-25 16,-7-11-91-16</inkml:trace>
          <inkml:trace contextRef="#ctx0" brushRef="#br0" timeOffset="419.6847">-78 53 427 0,'32'-16'69'0,"1"2"29"0,8 4-44 15,-2-1-9-15,6 0-12 16,-13 4-6-16,-2 3 0 16,-3 2-11-16,-7 2-1 15,-4 0-1-15,-1 6-10 16,-7 23-2-16,-1 8-1 15,-7 7 2-15,0-1-1 16,0 1-2-16,0-4 1 16,-15-4 0-16,-18-5-2 15,-6-4-1-15,-8-11-16 16,9-2-16-16,20-14-47 0,5 0-157 16</inkml:trace>
          <inkml:trace contextRef="#ctx0" brushRef="#br0" timeOffset="1131.6878">370 405 636 0,'-3'-21'99'16,"3"21"-84"-16,0 0-12 15,0 0 0-15,0 0 1 0,0 0-3 16,-5 17 4-16,-2 14 1 16,-4 7 6-16,-7 5-4 15,-3-3-4-15,1-3-4 16,2-5 1-16,8-8 2 16,7-10-3-16,3-4-1 15,0-4-6-15,3-3 7 16,27-3 0-16,17 0 1 15,17 0 3-15,1 0-1 16,3 0-2-16,-8 0-1 16,-42 0-34-16,-16 0-139 15</inkml:trace>
          <inkml:trace contextRef="#ctx0" brushRef="#br0" timeOffset="805.457">576 462 568 0,'0'0'130'0,"0"0"-92"15,0 0 1-15,0 8-14 16,0 6-19-16,0 4 3 15,0 3 13-15,2 9-7 16,4-1-5-16,1 9-6 16,-7-4-3-16,0 4-1 15,0-1 1-15,0-2 0 16,-7-3-1-16,-14-5-20 16,10-24-32-16,-1-3-155 0</inkml:trace>
        </inkml:traceGroup>
      </inkml:traceGroup>
    </inkml:traceGroup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5:37.97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D31FFA4-A883-4262-9DF1-C29E688420B2}" emma:medium="tactile" emma:mode="ink">
          <msink:context xmlns:msink="http://schemas.microsoft.com/ink/2010/main" type="writingRegion" rotatedBoundingBox="16772,4526 17197,7381 16390,7501 15965,4646"/>
        </emma:interpretation>
      </emma:emma>
    </inkml:annotationXML>
    <inkml:traceGroup>
      <inkml:annotationXML>
        <emma:emma xmlns:emma="http://www.w3.org/2003/04/emma" version="1.0">
          <emma:interpretation id="{16B88D74-495D-44A4-9B3C-7CDFCD2F4B1F}" emma:medium="tactile" emma:mode="ink">
            <msink:context xmlns:msink="http://schemas.microsoft.com/ink/2010/main" type="paragraph" rotatedBoundingBox="16772,4526 17197,7381 16390,7501 15965,46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03606E-B32E-46D4-A917-B735000F8F48}" emma:medium="tactile" emma:mode="ink">
              <msink:context xmlns:msink="http://schemas.microsoft.com/ink/2010/main" type="line" rotatedBoundingBox="16772,4526 17197,7381 16390,7501 15965,4646"/>
            </emma:interpretation>
          </emma:emma>
        </inkml:annotationXML>
        <inkml:traceGroup>
          <inkml:annotationXML>
            <emma:emma xmlns:emma="http://www.w3.org/2003/04/emma" version="1.0">
              <emma:interpretation id="{497BDF52-AA09-4AD8-BD80-DD6E9D6591FC}" emma:medium="tactile" emma:mode="ink">
                <msink:context xmlns:msink="http://schemas.microsoft.com/ink/2010/main" type="inkWord" rotatedBoundingBox="16772,4526 17197,7381 16390,7501 15965,4646"/>
              </emma:interpretation>
              <emma:one-of disjunction-type="recognition" id="oneOf0">
                <emma:interpretation id="interp0" emma:lang="en-US" emma:confidence="0">
                  <emma:literal>PIP</emma:literal>
                </emma:interpretation>
                <emma:interpretation id="interp1" emma:lang="en-US" emma:confidence="0">
                  <emma:literal>PIG</emma:literal>
                </emma:interpretation>
                <emma:interpretation id="interp2" emma:lang="en-US" emma:confidence="0">
                  <emma:literal>I''*</emma:literal>
                </emma:interpretation>
                <emma:interpretation id="interp3" emma:lang="en-US" emma:confidence="0">
                  <emma:literal>PIT</emma:literal>
                </emma:interpretation>
                <emma:interpretation id="interp4" emma:lang="en-US" emma:confidence="0">
                  <emma:literal>PIE</emma:literal>
                </emma:interpretation>
              </emma:one-of>
            </emma:emma>
          </inkml:annotationXML>
          <inkml:trace contextRef="#ctx0" brushRef="#br0">-22 154 542 0,'-15'-35'94'0,"9"14"-35"16,4 8-15-16,2-1-2 15,0 7-12-15,0 1-15 16,0-2-9-16,0-2-1 16,20-1-2-16,19 1-2 15,17-2 2-15,1 7-1 16,2 5 1-16,-2 0 0 16,-1 0 0-16,-15 27 2 15,-2 10-5-15,-6 6 0 16,-9 2 1-16,-4 4-1 15,-5-4 2-15,-9-2 0 0,-6 0-2 16,0-3 0-16,-18 2 2 16,-26-4-2-16,-15-1 3 15,-13-8-3-15,-2-7 4 16,6-11-4-16,2-9 0 16,22-2 0-16,11 0-1 15,22-8-1-15,11-24-4 16,0-2-17-16,0 15-19 15,11 0-105-15</inkml:trace>
          <inkml:trace contextRef="#ctx0" brushRef="#br0" timeOffset="21601.172">391 902 147 0,'3'-2'91'0,"-3"2"-30"0,0 0 58 16,0 0-34 0,0 0-15-16,0 0-22 0,0 0-11 15,0 0-9-15,0 0-16 16,0 0 1-16,0 0-8 15,0 0 6-15,0 0 2 16,0 0-4-16,0 0 1 16,0 0-3-16,0 0-1 15,0 0-3-15,0 0-3 16,3 0-1-16,7 0-1 16,-5 0 2-16,10 0 0 15,-4 0 0-15,2 0 2 16,2 0-2-16,-7 2-1 15,7 14-1-15,0 0 2 16,-9 5 1-16,9 1-1 0,-12-1 0 16,0-1 0-16,-3-5 0 15,0-2 0-15,0-2-1 16,0 1-4-16,0-4-6 16,-6 2 11-16,-27-1 2 15,0 3-2-15,1-4-2 16,-4-3 0-16,1-5-3 15,2 0 3-15,9 0 4 16,3-8-4-16,6-18 2 16,10-4 0-16,2-6 8 0,3 8-1 15,0-2-3 1,0 4-3-16,6 7-1 0,32 3 0 16,6 6-3-16,-16 10-26 15,-5-4-302-15</inkml:trace>
          <inkml:trace contextRef="#ctx0" brushRef="#br0" timeOffset="-480.8655">-7 7 433 0,'0'-8'272'15,"0"8"-229"-15,3 0-28 16,0 0-6-16,6 0-6 15,-6 0 4-15,12 30 20 16,-6 22 1-16,6 19-15 16,-7 14-1-16,4 18-6 15,-9 0-3-15,10 1 0 16,-13-7-2-16,2-9-1 16,-2-11 0-16,0-10 1 15,0-10 1-15,0-12-2 16,-5-12 0-16,-8-10-6 0,11-10-11 15,-11-5-17-15,10-8-74 16,1 0-469-16</inkml:trace>
          <inkml:trace contextRef="#ctx0" brushRef="#br0" timeOffset="186213.6562">540 1974 60 0,'3'-72'459'0,"-3"37"-351"16,0 5-20-16,0 4-48 15,0 3-13-15,0 12-10 16,0-3-6-16,-3 6-3 16,-2-1-6-16,2 4 3 15,0-7-1-15,-4 5-2 16,2-5 0-16,-1-10-1 16,-3-6 0-16,6 0 1 15,-5-4-2-15,-2-1 0 0,7 7 1 16,-9-1 1-16,6 8 0 15,4 1 1-15,-4 4 0 16,-1 4-1-16,4 1 1 16,3 7-1-16,-2-1-1 15,2 0 1-15,0 3-2 16,0 0 0-16,-3 0 0 16,0 0 0-16,-4 0-2 15,7 19 0-15,0 14-1 16,0 6 3-16,0 7 0 15,0 2 0-15,0 3 1 0,0 4-1 16,0 4 0 0,-11 2 1-16,-4 4 0 0,0 0-1 15,9-5 0-15,-3-1 0 16,9 0 0-16,0-2 0 16,0-6 0-16,0-1 0 15,0-4 0-15,12-9 0 16,6 1 0-16,-3-5 0 15,-4-8-1-15,4-3 1 16,3 1 0-16,-5 0 1 16,-2-2-1-16,4 0 0 15,-3 0 0-15,6-1 0 16,3-10 0-16,-3 0 0 16,3-10-2-16,-1 0 2 15,1 0 0-15,0 0 0 0,-4 0 0 16,1 0 0-16,-15 0 0 15,0-2-1-15,0 0-1 16,4 2 1-16,-5-4-3 16,1 4-5-16,0 0-14 15,-3-2-20-15,0 2-420 16</inkml:trace>
          <inkml:trace contextRef="#ctx0" brushRef="#br0" timeOffset="186720.5161">-36 2174 182 0,'0'-5'90'0,"15"3"59"16,-6-2-28-16,0 2-42 16,2 0-19-16,2-2-12 15,7-4-20-15,14 0-5 16,1-5 3-16,9-3-7 16,16 0-6-16,14-5-3 15,3 2-5-15,3-2 0 16,7 2-1-16,-13 6 0 15,-12 0-2-15,-20 2 0 0,-12 4-2 16,-19 7 1 0,-4-1-1-16,-7 1 0 0,0 0 0 15,0 0 1-15,0 0 0 16,0 0-1-16,0 0-4 16,0 0-15-16,-10 8-42 15,2 3-138-15</inkml:trace>
          <inkml:trace contextRef="#ctx0" brushRef="#br0" timeOffset="187883.1444">517 2014 42 0,'0'0'76'0,"0"0"-19"15,0 0 13-15,0 0 28 16,0 0-17-16,0 0-40 15,0 0-24-15,0 0-6 16,0 4 2-16,0-3 0 16,0 6-3-16,0 0-2 15,0 3 1-15,0 1-1 16,0 2 1-16,0 1 5 16,0 1-3-16,0 2 6 15,0-1-9-15,0 0-4 0,0 2-2 16,0 1 2-16,0-3-2 15,0 4 0-15,0-9-2 16,0 10 0-16,0-8 2 16,0 2-2-16,0 1 0 15,0 1 2-15,0 1-2 16,0 0 0-16,0-1 0 16,0 0 0-16,0-2 2 15,-13 1-1-15,8 3-1 16,2-3 2-16,0 4-2 15,1-9 0-15,2 6 2 16,0 0-2-16,-7-1 0 0,7-1 0 16,-6 4 0-16,-6 5 0 15,4 0 0-15,-10 5 2 16,-3 1-2-16,0 3 0 16,3-6-2-16,3 4-3 15,0-4-5-15,10-1-2 16,-1-2-17-16,-4 0-19 15,10-21-92-15,-2 0-83 16</inkml:trace>
        </inkml:traceGroup>
      </inkml:traceGroup>
    </inkml:traceGroup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6:09.74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58F36CF-D561-4349-BCE8-CECA176C6DB7}" emma:medium="tactile" emma:mode="ink">
          <msink:context xmlns:msink="http://schemas.microsoft.com/ink/2010/main" type="inkDrawing" rotatedBoundingBox="20410,8479 20793,8458 20794,8470 20411,8490" shapeName="Other"/>
        </emma:interpretation>
      </emma:emma>
    </inkml:annotationXML>
    <inkml:trace contextRef="#ctx0" brushRef="#br0">1961 264 231 0,'18'4'178'0,"11"-4"-79"16,16 0-2-16,5 0-41 15,6-7-24-15,1 2-17 16,-6-1-8-16,-7 6-6 15,-11 0-1-15,-33 0-4 16,0 0-157-16</inkml:trace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6:09.90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45D192F-58A0-4C2A-A701-C111BB384250}" emma:medium="tactile" emma:mode="ink">
          <msink:context xmlns:msink="http://schemas.microsoft.com/ink/2010/main" type="inkDrawing" rotatedBoundingBox="20447,8749 20964,8749 20964,8764 20447,8764" shapeName="Other"/>
        </emma:interpretation>
      </emma:emma>
    </inkml:annotationXML>
    <inkml:trace contextRef="#ctx0" brushRef="#br0">1997 534 387 0,'65'0'157'0,"24"0"-61"16,12 0-53-16,6 0-30 16,-6 0-13-16,-68 0-13 15,-12 0-559-15</inkml:trace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6:08.49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88E1B93-7731-4E80-87CD-4313C4A5B19C}" emma:medium="tactile" emma:mode="ink">
          <msink:context xmlns:msink="http://schemas.microsoft.com/ink/2010/main" type="writingRegion" rotatedBoundingBox="17813,5413 19970,9246 19001,9791 16844,5959"/>
        </emma:interpretation>
      </emma:emma>
    </inkml:annotationXML>
    <inkml:traceGroup>
      <inkml:annotationXML>
        <emma:emma xmlns:emma="http://www.w3.org/2003/04/emma" version="1.0">
          <emma:interpretation id="{9BB6276C-4BA7-414F-A639-B4B9CE1BCE3B}" emma:medium="tactile" emma:mode="ink">
            <msink:context xmlns:msink="http://schemas.microsoft.com/ink/2010/main" type="paragraph" rotatedBoundingBox="17813,5413 19970,9246 19001,9791 16844,59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689E6F-AB9E-42A9-B53B-F336C2C10B19}" emma:medium="tactile" emma:mode="ink">
              <msink:context xmlns:msink="http://schemas.microsoft.com/ink/2010/main" type="line" rotatedBoundingBox="17813,5413 19970,9246 19001,9791 16844,5959"/>
            </emma:interpretation>
          </emma:emma>
        </inkml:annotationXML>
        <inkml:traceGroup>
          <inkml:annotationXML>
            <emma:emma xmlns:emma="http://www.w3.org/2003/04/emma" version="1.0">
              <emma:interpretation id="{078996DB-B02B-4198-BA96-8E0C2A3E06CB}" emma:medium="tactile" emma:mode="ink">
                <msink:context xmlns:msink="http://schemas.microsoft.com/ink/2010/main" type="inkWord" rotatedBoundingBox="18916,8009 19699,9399 19022,9779 18240,8389"/>
              </emma:interpretation>
              <emma:one-of disjunction-type="recognition" id="oneOf0">
                <emma:interpretation id="interp0" emma:lang="en-US" emma:confidence="0">
                  <emma:literal>son</emma:literal>
                </emma:interpretation>
                <emma:interpretation id="interp1" emma:lang="en-US" emma:confidence="0">
                  <emma:literal>ion</emma:literal>
                </emma:interpretation>
                <emma:interpretation id="interp2" emma:lang="en-US" emma:confidence="0">
                  <emma:literal>sop</emma:literal>
                </emma:interpretation>
                <emma:interpretation id="interp3" emma:lang="en-US" emma:confidence="0">
                  <emma:literal>ions</emma:literal>
                </emma:interpretation>
                <emma:interpretation id="interp4" emma:lang="en-US" emma:confidence="0">
                  <emma:literal>sops</emma:literal>
                </emma:interpretation>
              </emma:one-of>
            </emma:emma>
          </inkml:annotationXML>
          <inkml:trace contextRef="#ctx0" brushRef="#br0">2129 3772 706 0,'0'-83'48'0,"15"62"-31"15,50-1-12-15,28 6 8 16,2 9-1-16,0 7 4 0,-13 0-2 16,-10 0-7-16,-18 11-1 15,-16 15-3-15,-22 11-3 16,-16 7-1-16,0 4 1 16,-10 7 3-16,-34 4 2 15,-13 0-1-15,-17-2-3 16,-1-8-1-16,11-13 0 15,0-10-22-15,53-26-45 16,8 0-189-16</inkml:trace>
          <inkml:trace contextRef="#ctx0" brushRef="#br0" timeOffset="-269.182">2328 3660 753 0,'7'-12'58'16,"-7"10"-28"-16,2 2-12 15,-2 0-10-15,0 0-6 16,0 12-2-16,6 35-2 16,9 23 2-16,0 27 4 0,3 4-4 15,-4 5 2-15,-2 4-2 16,1-8 0-16,-13-4 1 16,0-3-1-16,0-13 0 15,0-15-14-15,-7-18-17 16,7-49-35-16,0 0-165 15</inkml:trace>
          <inkml:trace contextRef="#ctx0" brushRef="#br0" timeOffset="496.8521">3003 4954 596 0,'8'-27'40'16,"2"-15"8"-16,-7-14-15 15,-1-11-10-15,1-11-11 16,0-5-5-16,-3 5-2 15,0 15-2-15,0 9 13 16,0 22 13-16,-6 16-10 16,1 8-2-16,-8 8-4 0,8 0-13 15,-10 28-6 1,0 21 6-16,-3 23 0 0,7 8 1 16,-4 9 1-16,12-3-1 15,3-7-1-15,0-6 0 16,0-17-7-16,11-13-18 15,16-16-20-15,-18-27-84 16</inkml:trace>
          <inkml:trace contextRef="#ctx0" brushRef="#br0" timeOffset="671.4744">2613 4646 727 0,'-11'-40'42'0,"22"27"-37"0,63-1 5 16,31 5-4-16,14 5-4 16,2 4 4-16,4 0-6 15,-83 0-2-15,-7 0-193 16</inkml:trace>
          <inkml:trace contextRef="#ctx0" brushRef="#br0" timeOffset="-35893.4585">934 1970 306 0,'0'4'231'15,"0"-4"-182"-15,0 0-45 16,18 0 11-16,15 0 33 16,3 0-28-16,3 0-15 15,-1 0-2-15,1 0-3 16,-31 0-39-16,2 0-254 15</inkml:trace>
          <inkml:trace contextRef="#ctx0" brushRef="#br0" timeOffset="-35206.8955">1764 2202 412 0,'0'-25'241'15,"-3"-5"-186"-15,-12-1-20 16,0-9 3-16,0-7-20 0,4-8-10 16,-2-7-2-16,8-1 7 15,5 9-7-15,0 6 0 16,0 13 0-16,5 8-1 16,31 3-4-16,3 2 0 15,-1 9 0-15,4 5 0 16,-4 8-1-16,1 0-2 15,2 37 0-15,-2 28 2 16,-6 18 2-16,-10 4 2 16,-10 5-1-16,-13-9-2 15,0-5-1-15,0-11 0 0,-24-6 1 16,-12-8-1 0,-5-10 0-16,-4-8 0 0,3-16 0 15,6-12 3-15,5-7 1 16,-2 0 0-16,0-30-1 15,12-19-2-15,6-27-1 16,12-17 0-16,3-11-2 16,0 2 1-16,23 16-12 15,2 68-19-15,-11 10-75 16</inkml:trace>
          <inkml:trace contextRef="#ctx0" brushRef="#br0" timeOffset="-35733.3518">1003 2166 617 0,'-12'19'66'16,"12"-16"-56"-16,36-1-10 15,23-2 13-15,13 0-4 16,8 0-9-16,-47 0-22 16,-7 0-226-16</inkml:trace>
          <inkml:trace contextRef="#ctx0" brushRef="#br1" timeOffset="-44459.3841">1030 1284 114 0,'9'-4'120'15,"-9"2"-45"-15,0 1-19 16,0-3-6-16,0 0 25 15,0-2-4-15,0 0-29 16,0 4-36-16,0 0 2 16,0 2 6-16,0 0 1 15,0 0 0-15,0 0-5 16,0-4 6-16,0 2-10 16,-3-1-4-16,-6-2-1 0,6 2 2 15,3-2-1 1,0-1 2-16,-3 1 2 0,3-1-1 15,0 2-3-15,-2-2 7 16,2 4-4-16,0-2 6 16,0 4-8-16,0 0 0 15,0 0-3-15,0 0 0 16,0 0-1-16,0 0-2 16,0 0-1-16,0 0-2 15,0 0-5-15,0 0 2 16,0 12 6-16,0 1 0 15,-13 3-7-15,-5 0 0 16,0-1 8-16,-5 2-10 0,2-9 2 16,3-2-30-1,3-6 20-15,7 0-6 0,-5 0 26 16,11-6 0-16,-1-19 13 16,3-3 18-16,0 4-21 15,0 2 13-15,0 6-8 16,0 8 0-16,8 2-14 15,10 4-1-15,-3-1 0 16,3 3-1-16,0 0 1 16,-12 0-3-16,6 0-2 15,-9 3-10-15,0 13 13 16,-1 0 2-16,-2-1 0 16,0 5 0-16,0-4-3 15,-2 0 3-15,-16-6 5 0,-6 1 10 16,-12-8-7-16,10-3-4 15,-4 0 4-15,15 0-8 16,9 0-8-16,6-17-9 16,18-6-25-16,8 9-88 15,10 1-278-15</inkml:trace>
        </inkml:traceGroup>
      </inkml:traceGroup>
    </inkml:traceGroup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6:12.85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284BC47-29EE-495F-8748-E5B8AAAC9800}" emma:medium="tactile" emma:mode="ink">
          <msink:context xmlns:msink="http://schemas.microsoft.com/ink/2010/main" type="writingRegion" rotatedBoundingBox="23702,8159 24377,8159 24377,8810 23702,8810"/>
        </emma:interpretation>
      </emma:emma>
    </inkml:annotationXML>
    <inkml:traceGroup>
      <inkml:annotationXML>
        <emma:emma xmlns:emma="http://www.w3.org/2003/04/emma" version="1.0">
          <emma:interpretation id="{C5C4F323-C290-4404-8694-8E27E0C5DD16}" emma:medium="tactile" emma:mode="ink">
            <msink:context xmlns:msink="http://schemas.microsoft.com/ink/2010/main" type="paragraph" rotatedBoundingBox="23702,8159 24377,8159 24377,8810 23702,88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9DCF05-E016-4DD1-A541-AE799E6F4358}" emma:medium="tactile" emma:mode="ink">
              <msink:context xmlns:msink="http://schemas.microsoft.com/ink/2010/main" type="line" rotatedBoundingBox="23702,8159 24377,8159 24377,8810 23702,8810"/>
            </emma:interpretation>
          </emma:emma>
        </inkml:annotationXML>
        <inkml:traceGroup>
          <inkml:annotationXML>
            <emma:emma xmlns:emma="http://www.w3.org/2003/04/emma" version="1.0">
              <emma:interpretation id="{3D4F12E5-C903-4F5C-B19C-B163BDC252D3}" emma:medium="tactile" emma:mode="ink">
                <msink:context xmlns:msink="http://schemas.microsoft.com/ink/2010/main" type="inkWord" rotatedBoundingBox="23702,8159 24377,8159 24377,8810 23702,8810"/>
              </emma:interpretation>
              <emma:one-of disjunction-type="recognition" id="oneOf0">
                <emma:interpretation id="interp0" emma:lang="en-US" emma:confidence="1">
                  <emma:literal>+</emma:literal>
                </emma:interpretation>
                <emma:interpretation id="interp1" emma:lang="en-US" emma:confidence="0">
                  <emma:literal>x</emma:literal>
                </emma:interpretation>
                <emma:interpretation id="interp2" emma:lang="en-US" emma:confidence="0">
                  <emma:literal>t</emma:literal>
                </emma:interpretation>
                <emma:interpretation id="interp3" emma:lang="en-US" emma:confidence="0">
                  <emma:literal>X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5252 240 175 0,'0'0'144'15,"0"-3"-21"-15,0 1-2 0,25-3-29 16,13 1-21 0,9-3-32-16,19-1-4 0,-1-2-13 15,7-2-7-15,2 4-5 16,-15 0-6-16,-2 0-3 16,-13 3-1-16,0 2 0 15,-8 0 1-15,-6 3-1 16,-12-2-21-16,-18 0-61 15,0-2-329-15</inkml:trace>
          <inkml:trace contextRef="#ctx0" brushRef="#br0" timeOffset="279.6976">5505-36 646 0,'0'-14'103'0,"0"10"-48"16,0 2-36-16,0 2-8 15,0 0-9-15,0 0 0 16,0 0-2-16,0 0-1 16,0 6-1-16,3 25 2 15,18 16 19-15,5 18-8 16,2 10-6-16,-8 13-2 15,4 2-1-15,-6-3-2 16,2-8 1-16,13-12-1 0,-27-57-21 16,9-4-96-16</inkml:trace>
        </inkml:traceGroup>
      </inkml:traceGroup>
    </inkml:traceGroup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7:39.53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BAD1D9C-C1DA-4945-A3A6-031B127A244D}" emma:medium="tactile" emma:mode="ink">
          <msink:context xmlns:msink="http://schemas.microsoft.com/ink/2010/main" type="writingRegion" rotatedBoundingBox="21516,12704 21078,15093 19991,14893 20429,12504"/>
        </emma:interpretation>
      </emma:emma>
    </inkml:annotationXML>
    <inkml:traceGroup>
      <inkml:annotationXML>
        <emma:emma xmlns:emma="http://www.w3.org/2003/04/emma" version="1.0">
          <emma:interpretation id="{944EE3B0-030B-4E95-8E35-0327496AD6C2}" emma:medium="tactile" emma:mode="ink">
            <msink:context xmlns:msink="http://schemas.microsoft.com/ink/2010/main" type="paragraph" rotatedBoundingBox="21516,12704 21078,15093 19991,14893 20429,125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789342-F998-4542-A9AE-FA9B208A62B9}" emma:medium="tactile" emma:mode="ink">
              <msink:context xmlns:msink="http://schemas.microsoft.com/ink/2010/main" type="line" rotatedBoundingBox="21516,12704 21078,15093 19991,14893 20429,12504"/>
            </emma:interpretation>
          </emma:emma>
        </inkml:annotationXML>
        <inkml:traceGroup>
          <inkml:annotationXML>
            <emma:emma xmlns:emma="http://www.w3.org/2003/04/emma" version="1.0">
              <emma:interpretation id="{DE5CEC61-AF0B-46EC-9725-C66EDAE4E417}" emma:medium="tactile" emma:mode="ink">
                <msink:context xmlns:msink="http://schemas.microsoft.com/ink/2010/main" type="inkWord" rotatedBoundingBox="21516,12704 21078,15093 19991,14893 20429,12504"/>
              </emma:interpretation>
              <emma:one-of disjunction-type="recognition" id="oneOf0">
                <emma:interpretation id="interp0" emma:lang="en-US" emma:confidence="0">
                  <emma:literal>?!!</emma:literal>
                </emma:interpretation>
                <emma:interpretation id="interp1" emma:lang="en-US" emma:confidence="0">
                  <emma:literal>??!!</emma:literal>
                </emma:interpretation>
                <emma:interpretation id="interp2" emma:lang="en-US" emma:confidence="0">
                  <emma:literal>?!!!</emma:literal>
                </emma:interpretation>
                <emma:interpretation id="interp3" emma:lang="en-US" emma:confidence="0">
                  <emma:literal>jip:</emma:literal>
                </emma:interpretation>
                <emma:interpretation id="interp4" emma:lang="en-US" emma:confidence="0">
                  <emma:literal>ini:</emma:literal>
                </emma:interpretation>
              </emma:one-of>
            </emma:emma>
          </inkml:annotationXML>
          <inkml:trace contextRef="#ctx0" brushRef="#br0">4442 8914 575 0,'-36'-21'118'0,"33"17"-47"15,3 4-25-15,0-4-24 16,0 4-13-16,0-2-6 16,0 2-1-16,0 0-1 0,0 0-1 15,0 0-1 1,3 2 1-16,17 25 0 0,-2-1 0 16,-9 3-1-16,-2 4-8 15,-7-9-17-15,0-3-5 16,0-7-30-16,-7-6-24 15,-11-8-40-15,4 0 65 16,-1-8 3-16,5-21 57 16,7-4 54-16,3-1 50 15,0 5-50-15,0 3-4 16,13 8-32-16,13 5-5 16,7 5-7-16,3 8-6 15,-7 0 0-15,1 0 3 16,-6 0-3-16,-6 16-6 15,-6 3 3-15,-9 2-6 0,-3-2-3 16,0 3 0 0,0-4-36-16,-18-2-59 0,0-13-63 15,3-3-49-15</inkml:trace>
          <inkml:trace contextRef="#ctx0" brushRef="#br0" timeOffset="103.5674">4442 8914 303 0</inkml:trace>
          <inkml:trace contextRef="#ctx0" brushRef="#br0" timeOffset="9379.334">4108 7925 161 0,'13'0'404'0,"-13"0"-319"16,0 0-64-16,5 0-21 16,7 0 5-16,-3 0 5 15,9 13 21-15,0 5-3 16,-3-1-7-16,3 5 0 16,2 3-6-16,-5 6-1 15,-4 8-5-15,5 5 1 0,-1 4-5 16,0 0-2-1,-7 3 0-15,7-6-2 0,-9-5 1 16,6-6-2-16,-9-3-1 16,0-6 0-16,0-8-17 15,-3-17-39-15,0 0-123 16</inkml:trace>
          <inkml:trace contextRef="#ctx0" brushRef="#br0" timeOffset="9657.1533">4216 8016 189 0,'26'-19'205'16,"4"12"-67"-16,9 1-43 15,-1 4-47-15,4 2-2 16,2 0-28-16,1 0-9 15,-9 0-1-15,-10 13-2 16,-8 6-5-16,-12-1-1 16,-6 4 4-16,0 3-4 15,-27 0 4-15,-11-3-4 16,-10-3-16-16,37-16-33 16,-5-3-248-16</inkml:trace>
          <inkml:trace contextRef="#ctx0" brushRef="#br0" timeOffset="10234.077">4887 8265 415 0,'0'-8'164'16,"5"3"-126"-16,13 2-9 15,0 0-10-15,-3 3-8 16,3 0 0-16,-5 0-3 16,-8 6 0-16,-2 9-6 15,-3 5 2-15,0 4-4 16,0-1 7-16,-21 2-7 16,-9-3 0-16,4-5-20 15,8-7-10-15,15-4 4 0,3-6 24 16,0 0-29-16,0 0 31 15,21 0 6-15,12 0 27 16,-4 0-3-16,4 0-8 16,3 0-11-16,-10 0-4 15,4 0-2-15,-9 0-2 16,-6 4-1-16,-12 3 1 16,-3 6 3-16,0 5-2 15,0-1 23-15,-33 5-9 16,-9-1-10-16,-11-2-4 15,-4 0-1-15,3-4-6 16,13-9-5-16,5-6-13 16,33 0-30-16,3 0-126 15</inkml:trace>
          <inkml:trace contextRef="#ctx0" brushRef="#br1" timeOffset="79009.479">4444 9204 143 0,'0'0'225'0,"0"0"-131"16,0 0-42-16,0 0 35 16,0 0 1-16,0 0-56 0,0 0-5 15,0 0-6 1,0 0-2-16,0 3-11 0,0-2 0 15,0 5-8-15,0 2-5 16,-2 0 5-16,-8 6-1 16,4 1-5-16,6 1-30 15,0-8-47-15,0-2-293 16</inkml:trace>
          <inkml:trace contextRef="#ctx0" brushRef="#br1" timeOffset="79260.1556">4388 9524 157 0,'0'6'132'15,"0"-6"-75"-15,0 0-25 16,0 0-7-16,0 5-25 16,0 3 3-16,0 5-3 15,0 4 0-15,0-13-25 16,0 0-146-16</inkml:trace>
          <inkml:trace contextRef="#ctx0" brushRef="#br1" timeOffset="79447.2981">4272 9741 200 0,'0'5'55'16,"0"1"-38"-16,0 0 0 15,0 3-3-15,0 1-14 16,0-6 0-16,0-2-79 15</inkml:trace>
          <inkml:trace contextRef="#ctx0" brushRef="#br1" timeOffset="79614.6711">4272 9741 283 0,'0'179'85'0,"0"-174"-62"0,0 1-11 16,0 7-6-16,0 1-6 16,0-9-31-16,0-1-119 15</inkml:trace>
          <inkml:trace contextRef="#ctx0" brushRef="#br1" timeOffset="79781.2882">4262 10083 129 0,'-2'16'88'16,"2"-11"-50"-16,0 4 26 16,0-1 1-16,0 5-34 15,0-3-7-15,-6 7-15 16,-6-2-9-16,6-9-39 16,1-1-234-16</inkml:trace>
          <inkml:trace contextRef="#ctx0" brushRef="#br1" timeOffset="79933.8967">4200 10353 107 0,'-2'16'323'0,"2"-4"-323"15,0-2-12-15,0-8-47 16,0-2-97-16</inkml:trace>
        </inkml:traceGroup>
      </inkml:traceGroup>
    </inkml:traceGroup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1:04.48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266F396-AA83-42CB-8943-3A54B7060972}" emma:medium="tactile" emma:mode="ink">
          <msink:context xmlns:msink="http://schemas.microsoft.com/ink/2010/main" type="inkDrawing" rotatedBoundingBox="10437,10494 17346,10957 17327,11238 10418,10775" semanticType="10" shapeName="Other">
            <msink:destinationLink direction="with" ref="{AD9F259B-6362-4521-AD4A-EF8DF66B7353}"/>
          </msink:context>
        </emma:interpretation>
      </emma:emma>
    </inkml:annotationXML>
    <inkml:trace contextRef="#ctx0" brushRef="#br0">0 3 17 0,'10'0'33'0,"-7"3"-12"15,0 0-6-15,2 2-5 16,5 1 8-16,-5-4-11 16,8-2 4-16,-5 0-11 15,10 0 33-15,0 0-2 16,0 0 1-16,0 0-8 16,-3 0-17-16,0 0-4 15,-4 0-3-15,-8 0 0 16,4 0-10-16,-5 0 6 15,-2 0 4-15,3 0 0 16,3 0 11-16,9 0-11 16,3 0 7-16,3 0-7 0,-1 0 0 15,11 0 3-15,-5 0 0 16,-3 0 1-16,7 0-1 16,-9 0 4-16,0 0-7 15,-3 0 0-15,2 0-3 16,1 0-4-16,0 0 7 15,4 6 0-15,-5-6 0 16,1 4 0-16,-3-4 3 16,3 0-3-16,2 0-7 15,-2 0 1-15,2 0 6 16,7 0 0-16,-6 0 13 16,-1 0-13-16,8 0 4 0,-11-4-4 15,1 1 3-15,-3 0 0 16,0 1-3-16,-6 2 0 15,-3-3 0-15,3 3 4 16,-6 0-4-16,6 0 4 16,-4 0-4-16,2 0-8 15,-2 0-2-15,5 0 10 16,4 0 7-16,-3 0-7 16,11 0 13-16,-2 0-13 15,1 0 0-15,-6 0 0 16,3 0 4-16,-4 0-1 15,1 0-3-15,3 0 0 0,-6 0-3 16,0 3-3-16,-4 2 2 16,5-2 4-16,-1 1 4 15,0-4-2-15,-4 0-2 16,4 0 4-16,6 0 6 16,-3 0-7-16,-3 0 7 15,3 0-3-15,0 0-7 16,2 0 3-16,-2 0 0 15,-7 1-3-15,5 1 4 16,-4 2-4-16,-4-2 3 16,7 0 0-16,1 2 11 15,1-1 4-15,1-2 13 16,3 3-4-16,2-2-13 16,-2 2-11-16,0-2 9 15,-3 0-4-15,0 4 0 0,2-3 1 16,-2 2 1-16,3 1-5 15,-9-1-5-15,-3 0-7 16,0 1 7-16,-3 0 7 16,6-2 4-16,-4 2-2 15,-5 0-5-15,10-1 1 16,-11-3 2-16,1-2 0 16,0 4 0-16,-3-4 3 15,0 0-1-15,0 2 4 16,0 3-13-16,-6 6 0 0,-12-8-117 15,1 1-356 1</inkml:trace>
    <inkml:trace contextRef="#ctx0" brushRef="#br0" timeOffset="2136.671">1558 159 68 0,'0'0'82'15,"0"0"-32"-15,18 0-9 16,-3 0 7-16,-1 0-1 15,-1 0 8-15,5 0 5 16,-3 0-18-16,-4 0 2 16,14 0-2-16,-12 0-18 15,12 0-8-15,-1 0-6 16,-1 0-6-16,7 0 9 16,-3 0-4-16,6 0-1 0,-7 0-3 15,7 0-3-15,-10 0 3 16,1 0-2-16,6 0 3 15,-9 0-6-15,0 0 5 16,2 0-4-16,5 0 2 16,-5 0-3-16,10 0 0 15,-7 0 0-15,7 0 3 16,-6 0 0-16,6 0-3 16,0 0 2-16,-7 0-2 15,4 0 0-15,-6 1 0 16,-1 6-2-16,-5-6 2 15,12 1 3-15,-6 2 0 16,-1-1 0-16,1-2 0 0,3 3-1 16,-3-1 1-1,-4 0-1-15,11-1-2 0,-5 1 0 16,-3 5 0-16,10-2 0 16,-2-1 0-16,-2-3 2 15,7 4-1-15,2-4-1 16,4 4 1-16,6-4 3 15,-4 2-4-15,-3 0 1 16,-2 5-1-16,-1-1 0 16,-4 0 0-16,1 3-3 15,-11-3 3-15,-3-3 0 16,-1 3 2-16,1-5-2 0,-3 1 0 16,3-3 3-1,-6 2-1-15,3 0-1 0,-3 3 1 16,-7-4 0-16,10 4 1 15,0-3-2-15,3 2 1 16,6 0-1-16,-6-2 1 16,-1 4-1-16,1-6-1 15,0 5 0-15,-3-4 2 16,-6 2 0-16,-4-2-2 16,8 0 0-16,-8-2 1 15,7 2 1-15,3-2-2 16,-6 4 2-16,-1-4-1 15,7 0 0-15,0 2-1 16,10-2 0-16,-2 0 3 0,-3 0-3 16,8 0 2-16,-8 0 1 15,8 0 0-15,-11 0-3 16,1 4 3-16,-3-4-2 16,-7 0-1-16,4 0 1 15,-9 0-1-15,3 0 1 16,-6 2-1-16,0-2 0 15,-1 3 0-15,8-3-1 16,-4 0 3-16,9 2-2 16,-7-2 0-16,17 0 0 15,-2 0 1-15,4 0-1 16,6 0 0-16,2 0 1 16,-8 0 0-16,3 0 0 0,-9 0 0 15,-3 0 0-15,-10 0-1 16,4 0 1-16,-9 0-2 15,0 0 2-15,0 0-1 16,6 0 0-16,-6 0 0 16,9 0-1-16,-3 0 0 15,6 0 1-15,-7 0 2 16,17 0-1-16,-4 0-1 16,-1 0 0-16,4 0 2 15,-4 0 0-15,-2 0-2 16,0 0-2-16,-3 0 2 15,-6 0 0-15,6 0 0 0,-3 0 0 16,-1 0 0-16,7 0 0 16,3 0 1-16,0 0 0 15,6 0-1-15,-1 0 0 16,5 0 0-16,4 0 1 16,-8 0-1-16,-1 0 0 15,4 0 0-15,-9 0 0 16,0 0 1-16,2 0-1 15,2 0 0-15,-4 0 1 16,2 0-1-16,-2 0 0 16,-1 0 2-16,4 0-2 15,1 0-2-15,-2 0 1 16,-2 0 0-16,2-2 1 16,5-1 2-16,-5 1-2 15,-2 2 2-15,2-4-2 0,-2 4 0 16,7 0 0-16,-8 0 0 15,-2 0 0-15,3 0 0 16,-1 0 0-16,-2 0 0 16,3 0 0-16,-3 0 0 15,3 0 0-15,-1 0 0 16,4 0 1-16,6 0-1 16,-4 0 1-16,7 0-1 15,6 0 0-15,-13 0 1 16,7 0-1-16,-9 0 0 15,3 0 0-15,-3 0 0 16,-1 0 0-16,8 0 0 0,-8 0 0 16,10 0 0-16,-7 0 0 15,10 0 0-15,-10 0 0 16,5 0 0-16,-8 0 1 16,-5 0-2-16,0 0 2 15,0 0-1-15,-3 0 0 16,-7 0 0-16,7 0 0 15,-9 4 0-15,6-4 0 16,1 2 0-16,-5 1-1 16,4-1 0-16,-6 1 1 15,9 0 0-15,-7-1 1 16,8 1 0-16,-4-3-1 16,-1 3 0-16,4 0 0 0,0-1 0 15,-6 4 0-15,6 0-1 16,3 0 1-16,-3-2 0 15,-4 3 0-15,7 0-3 16,0-2 3-16,-3-5 1 16,3 2 2-16,0 2-3 15,-13-2 1-15,10 1 0 16,-9-1-1-16,4 2 0 16,-2 0 0-16,4-4 0 15,3 0 0-15,-6 0 0 16,6 0 0-16,0 0 0 15,-7 0 0-15,7 0 0 0,-6 0-1 16,3 0 2-16,3 0-2 16,-6 0 1-16,6 0 0 15,0 3 2-15,0-3-2 16,-7 3 0-16,10-3 0 16,-12 0 0-16,6 0 0 15,-6 0 0-15,3 0 0 16,-3 0-1-16,-6 0 1 15,5 0-1-15,5 3 0 16,-4-3 1-16,3 0 0 16,-1 0 0-16,-2 0 1 15,6 0-1-15,1 0 0 16,-8 0 1-16,-2 0-2 0,0 0 0 16,-3 0 1-1,0 0 0-15,0 0 0 0,3 2 1 16,3-2-1-16,0 0 1 15,-3 8-2-15,0-8-8 16,-3 6-86-16</inkml:trace>
    <inkml:trace contextRef="#ctx0" brushRef="#br0" timeOffset="32518.5187">-126 9 50 0,'5'0'139'0,"-5"0"-73"15,0 0 2-15,0 0-26 16,0 0-32-16,0 0-10 16,0 0-29-16,0 0-55 15,0 0 63-15,0 0-3 16,0 0 7-16,0 0 9 16,0 0 1-16,3 0 0 0,2 0 4 15,11 0-1-15,-1 5-13 16,0 3-5-16,3-2 4 15,3-1-10-15,-4 1 17 16,4-4-7-16,0-2 11 16,2 0 3-16,-2 0 4 15,9 0-4-15,-4 0-3 16,2 0-7-16,-5 0-1 16,1 6 12-16,-1-3 0 15,8 2 3-15,-5-5 3 16,10 0-3-16,-3 0 7 15,3 0 0-15,0 0-7 16,-5-5 0-16,5-2 4 16,3 3-4-16,-3 0 0 15,-3 2 0-15,-4 2 0 0,4 0-11 16,-3 0 1-16,-1 0 10 16,-6 0 0-16,10 0 0 15,-9 0 0-15,12 0 0 16,2 0 0-16,1 0 0 15,9-8 0-15,-4 0 0 16,-34 5 0-16,-2 0 0 16</inkml:trace>
    <inkml:trace contextRef="#ctx0" brushRef="#br0" timeOffset="34122">-221 207 111 0,'2'-6'50'0,"1"6"-29"15,0 0 7-15,-3-2-7 16,0 2 3-16,0 0-13 16,0 0 2-16,0 0 21 15,0 0 8-15,0 0 3 16,0 0-12-16,0 0-21 16,0 0-12-16,0 0-6 15,0 0 6-15,3 0 0 16,-3 0 0-16,9-3-3 15,-1-2 3-15,10-2-6 16,0 6 6-16,3-5 0 16,-3 3-6-16,3 2 6 0,-3 1-3 15,-1 0-9-15,1 0-6 16,3 0 8-16,2 0 10 16,8 0 0-16,5-4 0 15,0 0 0-15,-5-2 6 16,5 1-6-16,-3 1 4 15,-9 4-4-15,-1 0 0 16,5 0-4-16,-5 0-2 16,0 0-4-16,11 0 10 15,-8 0 0-15,10 0 4 16,2 0 5-16,8 0 7 16,-5 0-10-16,0 0 3 0,1 0 9 15,-4 0-12 1,11 0 0-16,-8 0 2 0,0 0-5 15,1 0-3-15,3 0 0 16,-6 0 3-16,-1 0-3 16,-6 0 6-16,7 0-6 15,-1-7-3-15,-2-1 3 16,0-1 6-16,0 5-4 16,-13 0 4-16,5 4-6 15,-14 0-6-15,4 0 1 16,0 0-4-16,-3 0 9 15,5 0 6-15,-2 0-6 16,6 0 3-16,3 0 0 0,-3 0 2 16,-1-1-2-1,8-2-3-15,-8 3 3 0,0 0-3 16,-2 0 0-16,7 0-3 16,-10 0-5-16,2 0 8 15,-2 0-6-15,0 0 6 16,0 0 0-16,3 0-3 15,-1 0 0-15,4 0 3 16,6 0 0-16,-4 0 0 16,-2 0-3-16,3-4 3 15,0 4 0-15,-4-2-5 16,5 2-4-16,-8 0 9 16,1 0-6-16,-3 0 6 15,0 0-24-15,-10 0-10 0,7 0-28 16,-12 0 15-16,7 9-16 15,-10-8-8-15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0:14.94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E8BF45B-6747-4E0E-A761-F1F5DEEFF9C7}" emma:medium="tactile" emma:mode="ink">
          <msink:context xmlns:msink="http://schemas.microsoft.com/ink/2010/main" type="inkDrawing" rotatedBoundingBox="6308,13440 24869,13209 24871,13345 6310,13576" shapeName="Other">
            <msink:destinationLink direction="with" ref="{C6FA3CEB-9FFF-433D-B8B3-D226096E0FDB}"/>
          </msink:context>
        </emma:interpretation>
      </emma:emma>
    </inkml:annotationXML>
    <inkml:trace contextRef="#ctx0" brushRef="#br0">448 199 319 0,'12'0'102'0,"-12"0"-72"15,3 0 1-15,0 0 1 16,-3 0-2-16,2 0-6 16,-2 0-6-16,7 0-8 15,-7 0-5-15,3 0 3 16,-3 0-1-16,0 0 4 15,0 0-2-15,0 0 1 16,0 0-5-16,0 0-3 0,0 0 0 16,3 0-2-16,-3 0 1 15,0 0-2-15,0 0 1 16,0 0-4-16,0 0-1 16,0 0-10-16,0 0 0 15,0 0 12-15,0 0 3 16,0 0 0-16,0 0 6 15,0 0-4-15,0 0-2 16,0 0 0-16,0 0-5 16,-15 0-127-16,-6 0 0 15,0 0 99-15,3 0 13 16,0 0-10-16,0 0-1 0,7 0-75 16,-1 0 52-1,-3 0 54-15,12 0 22 0,-2 0 21 16,5 0-43-16,0 0-4 15,-7 0-14-15,7 0 4 16,-3 0 10-16,0 0 4 16,-2 0 8-16,-8 0 17 15,8 5 39-15,-8-5-40 16,5 0 14-16,-4 3-28 16,-6-3-10-16,0 0 0 15,7 0 11-15,-2 0-5 16,-2 0-2-16,10 3-4 15,-8-3 4-15,11 0-2 0,-4 2 2 16,-4-2 9 0,8 5-3-16,-1-2 7 0,-3-3-8 15,-3 3-2-15,9-3-3 16,0 3-4-16,0-3 0 16,0 0 2-16,0 0 1 15,0 0-3-15,-3 0 0 16,3 0 0-16,-3 0 7 15,-12 0-1-15,-3 0-6 16,-2 0-10-16,-4 0-2 16,3 0 12-16,3 0 12 15,6 0-2-15,12 0-4 16,0 0-6-16,0 0 0 16,0 0-19-16,0 0-6 0,28 0 5 15,16 0 20-15,9 0 7 16,10 0-4-16,-1 0 3 15,9 0-6-15,-2 0 0 16,-1 0 4-16,3 0 5 16,-2 0 7-16,-1 0-3 15,-2 0 42-15,-7 0-23 16,-12-3-18-16,1-3-6 16,-6 4 0-16,-7-3 15 15,7 2 2-15,-1 0-13 16,0 1-5-16,5 2-4 15,-2 0 4-15,-3 0-3 32,-2-3 1-32,9 3-5 15,-9 0 2-15,2 0 2 0,-2 0-4 16,-6 0-2-16,-4 0 2 0,6 0 2 0,-1 0-2 16,-8 0 0-16,10 0 0 15,2 0 0-15,4 0 0 16,14-3 17-16,16 3-7 15,8-3-6-15,9 3 0 16,4 0-2-16,2-2-2 16,-4 2 2-16,4-6-2 15,0 4 0-15,0-4 0 16,-3 4 0-16,0 2 2 0,-9-2 0 16,4 2-2-1,-10 0 0-15,-2 0 1 0,-13 0-1 16,6 0 0-16,-8 0 0 15,-1 0 0-15,-5 0 0 16,-7 0 0-16,4 0 0 16,-7 0 2-16,-3 0-2 15,5 8 0-15,-2 2 0 16,-3 1 0-16,-2-3 0 16,-4-1 0-16,-4 2 0 15,-5-3 0-15,-5-2 0 16,-4-4 0-16,-1 5 2 15,-11-5-4-15,8 0 4 0,2 3-4 16,-4-3 4 0,9 0-4-16,11 0 2 0,-8 4 0 15,7-4 2-15,-3 2-2 16,3-1-2-16,-4-1 2 16,4 4 0-16,-3-1 0 15,-4-3 0-15,7 0 0 16,-6 0 0-16,-1 1 0 15,10 5 0-15,-7-6 0 16,8 0 0-16,-1 0 0 16,-10 0 0-16,-2 0 0 15,2 0 0-15,5 0 0 16,-5 0 0-16,7 0 0 16,-6 0 0-16,-1 4 0 0,8-4 0 15,-8 0 0-15,0 0 0 16,-2 0 0-16,7 0 0 15,-5 0 0-15,1 0 2 16,6 0-2-16,-4 0 0 16,-5 0-2-16,-1 0 2 15,-2 0 0-15,0 0 2 16,-8 0-2-16,-2 0 2 16,-8 0 0-16,0 0 0 15,0 0 0-15,0 0 2 16,0 0-4-16,0 0 1 15,0 0-1-15,3 0 0 16,7 0 0-16,-8 0 0 0,4 0 0 16,-6 0 0-1,9 0 5-15,-6 0 2 0,3-4-4 16,9 2-1-16,3-2-2 16,5 0 0-16,10 0 0 15,3 3 2-15,3-1-4 16,2-5 4-16,3 0-4 15,7-1 4-15,6-1-2 16,5 2 0-16,12-1 0 16,1-1 1-16,4 5-1 15,-1-4 0-15,2 0 2 16,-6-1-2-16,0 3 0 16,-5 2 0-16,-4 1 0 15,-3-5 0-15,1 3 2 0,-6-1-2 16,-10 4 0-16,4 2 0 15,-7 0 0-15,-3 0 1 16,-2 0-1-16,6 0 0 16,-6 0 0-16,-1 0 0 15,1-4 0-15,2 4 2 16,1 0-2-16,14 0 0 16,4 0 3-16,-4-2-3 15,3 0 2-15,-2 2-2 16,-1-4 0-16,-2 4 0 15,-10 0 0-15,7 0 0 16,-7 0 0-16,10-1 0 16,2-6 1-16,4 5-1 0,-4-1 0 15,1 1 3-15,-13 2 0 16,4-3-3-16,-4 3 3 16,7 0-3-16,-4 0 0 15,7 0 0-15,2 0 0 16,6 0 0-16,2 0 0 15,-5 0 2-15,-3 0-2 16,-9 0 1-16,7 0-1 16,-3 0 2-16,-1-3-2 15,6 1 0-15,3-1 0 16,8 3 0-16,-5 0 0 16,-6 0 1-16,3 0-2 0,3 0 1 15,4 0 0-15,2 0 1 16,13 0-1-16,-1 0-1 15,3 0 1-15,6 0 1 16,-6 0-1-16,9 0 0 16,-2 0-1-16,-2-3 1 15,2 3 0-15,2 0 0 16,-12 0 0-16,-3 0 0 16,10 0 0-16,-7 0 0 15,0 0 1-15,0 0-2 16,4 0 2-16,-1 0-1 15,-1 0 0-15,8 0 0 16,-1 0 0-16,-3 0 0 16,19 0 0-16,-5 0 0 15,1 0 2-15,9 0-2 0,3 0-2 16,8 0 2-16,8 0 0 16,4 0 0-16,1 0 0 15,-6 0-1-15,-9-3 1 16,2 3 1-16,-5-5-1 15,-6 3 0-15,-3-2 0 16,-9 2 0-16,-12 2 0 16,0 0 2-16,-8-2-2 15,-1 2 0-15,-3-4 0 16,1 4 0-16,-8 0 0 0,5 0 0 16,-1 0 0-1,1 0 0-15,-10 0 0 0,0 0 1 16,-3 0-1-16,1 0-1 15,9 0 1-15,-5 0 0 16,11 0 0-16,12 0 0 16,-2 0 0-16,5 0 0 15,5 0-2-15,-3 0 2 16,-9-2 0-16,6 2 0 16,-3 0 0-16,3-2 0 15,9-3 0-15,7 2 0 16,-5-2 0-16,1 5 2 0,-6 0-4 15,-5 0 2 1,-8 0 0-16,-4 0 0 16,-7-2 2-16,1 2-2 15,-10 0 0-15,10 0 0 0,-10 0 0 16,6 0 0-16,-6 0 0 16,-2 0 0-16,-1 0 0 15,-5 0 0-15,2 0 0 16,-9 0 0-16,1 0 0 15,6 0 0-15,-7 0 0 16,9 0 0-16,4 0 0 16,6 0-2-16,-1 0 2 15,3 0 0-15,-5-4 0 16,1 4 0-16,2-6 0 16,-6 6 0-16,2 0 0 0,0-2 0 15,7-1 0-15,5-3 0 16,0 4 0-16,4 2 2 15,-4-3-2-15,0 3 0 16,4 0 0-16,2-2 0 16,-3 2 0-16,-3-3 0 15,3 3 0-15,-17 0 0 16,-4-3 0-16,-2 3 1 16,-13 0-1-16,1 0 0 15,-1 0 0-15,4 0 0 16,-6 0 0-16,-10-2 0 15,-2 2 0-15,-16 0 0 16,2 0 0-16,-10 0 0 0,-3-4 1 16,2 4-1-16,1 0 0 15,7 0 0-15,-2 0-1 16,13 0 1-16,9-1 0 16,6 1 0-16,5 0 0 15,3 0 0-15,5 0 0 16,-11 0 0-16,-2 0 0 15,-13 0 0-15,-2 0 0 16,-6 0 0-16,-12 0 0 16,0 0 0-16,-1 0 1 15,-2 0 1-15,0 0-1 16,0 0 1-16,0 0-1 0,0 0 3 16,0 0 1-1,0 0 3-15,0-4-4 0,0 4-3 16,0 0 2-16,0 0-3 15,0 0 4-15,0 0-4 16,0 0 1-16,0 0-1 16,0 0 1-16,0 0-1 15,0 0 1-15,0 0-1 16,0 0-1-16,0-3-3 16,0 3 0-16,0 0 1 15,0 0-8-15,0 0 6 16,0 0 3-16,0 0 0 15,0 0-11-15,0 0-13 0,0 0 6 16,0 0 16-16,0 0 4 16,0 0-4-16,0 0-7 15,0 0-7-15,0 0-11 16,0 0-21-16,0 0 17 16,-2 0-41-16,-4 0-146 15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39:19.77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4B59D8-E0EB-457B-88EE-27D6D4AF71BF}" emma:medium="tactile" emma:mode="ink">
          <msink:context xmlns:msink="http://schemas.microsoft.com/ink/2010/main" type="writingRegion" rotatedBoundingBox="24060,12361 23569,11423 24196,11095 24687,12033"/>
        </emma:interpretation>
      </emma:emma>
    </inkml:annotationXML>
    <inkml:traceGroup>
      <inkml:annotationXML>
        <emma:emma xmlns:emma="http://www.w3.org/2003/04/emma" version="1.0">
          <emma:interpretation id="{64677571-4C27-43A2-8E51-D5C730CA8370}" emma:medium="tactile" emma:mode="ink">
            <msink:context xmlns:msink="http://schemas.microsoft.com/ink/2010/main" type="paragraph" rotatedBoundingBox="24060,12361 23569,11423 24196,11095 24687,120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C9A342-9ABC-4054-9C05-5B4066D597DD}" emma:medium="tactile" emma:mode="ink">
              <msink:context xmlns:msink="http://schemas.microsoft.com/ink/2010/main" type="line" rotatedBoundingBox="24060,12361 23569,11423 24196,11095 24687,12033"/>
            </emma:interpretation>
          </emma:emma>
        </inkml:annotationXML>
        <inkml:traceGroup>
          <inkml:annotationXML>
            <emma:emma xmlns:emma="http://www.w3.org/2003/04/emma" version="1.0">
              <emma:interpretation id="{9ABFB0A0-F046-4CB8-AC6F-16BF12E46A93}" emma:medium="tactile" emma:mode="ink">
                <msink:context xmlns:msink="http://schemas.microsoft.com/ink/2010/main" type="inkWord" rotatedBoundingBox="24060,12361 23569,11423 24196,11095 24687,12033"/>
              </emma:interpretation>
              <emma:one-of disjunction-type="recognition" id="oneOf0">
                <emma:interpretation id="interp0" emma:lang="en-US" emma:confidence="0">
                  <emma:literal>PR</emma:literal>
                </emma:interpretation>
                <emma:interpretation id="interp1" emma:lang="en-US" emma:confidence="0">
                  <emma:literal>P2</emma:literal>
                </emma:interpretation>
                <emma:interpretation id="interp2" emma:lang="en-US" emma:confidence="0">
                  <emma:literal>ps</emma:literal>
                </emma:interpretation>
                <emma:interpretation id="interp3" emma:lang="en-US" emma:confidence="0">
                  <emma:literal>Pie</emma:literal>
                </emma:interpretation>
                <emma:interpretation id="interp4" emma:lang="en-US" emma:confidence="0">
                  <emma:literal>PIE</emma:literal>
                </emma:interpretation>
              </emma:one-of>
            </emma:emma>
          </inkml:annotationXML>
          <inkml:trace contextRef="#ctx0" brushRef="#br0">59 12 139 0,'0'0'53'0,"0"-3"-38"15,0 3-1-15,0 0-1 16,0 0-6-16,0 0 0 15,0 0 0-15,3 0 4 16,-3 0 2-16,0 0 11 16,0 0 19-16,0 0-14 15,0 0-13-15,0 0-1 16,0 0-6-16,0 0-3 16,0 0-6-16,6 0-3 15,3 0 3-15,-3-3 6 16,3 1-3-16,-6-1 0 0,0 0-3 15,-3 3 3-15,0 0 0 16,0 0 0-16,0 0 3 16,3 0-6-16,-3 0-12 15,2 0-6-15,1 0 12 16,7 3 6-16,-5 8 0 16,5-4 6-16,-7 1-6 15,-3 0 3-15,0-1 0 16,0 3-3-16,0 1 0 15,0-6 0-15,0 3 9 16,0-2 6-16,0-2 2 16,0 0-9-16,-13-2 6 0,8-2 8 15,-13 0-12-15,12 0 3 16,-6 0-10-16,6 0 4 16,-6 0-4-16,4 0 1 15,-7 0-1-15,2-6-1 16,8-7-2-16,-8 3 0 15,8-4-22-15,2 4-17 16,3-2 8-16,0 3-69 16,0-3 10-16,3 7-4 15</inkml:trace>
          <inkml:trace contextRef="#ctx0" brushRef="#br0" timeOffset="1602.4223">119-37 46 0,'0'-2'79'0,"0"2"-57"15,0 0 2-15,0 0 1 16,0 0-4-16,0 0 0 16,0 0 3-16,0 0 20 15,0 0-7-15,0 0-15 16,0 0-9-16,0 0 0 16,0 0-10-16,0 0 0 15,0 0 3-15,0 0-3 16,0 0 0-16,0 0 9 0,0 0 15 15,0-2-19-15,0 0-5 16,0-2 0-16,0 4-3 16,0 0 3-16,0 0-3 15,0 0 0-15,0 0-3 16,0 0-3-16,0 0 3 16,0 0 1-16,0 0 2 15,0 0-3-15,-3 0-3 16,3 0 6-16,-10 0 0 15,2 0 3-15,5 6-3 16,0 3-3-16,-4-1 3 16,2-2 0-16,2 0 3 0,0-1 0 15,-3-3-3-15,6-2 0 16,0 3-3-16,0-3 0 16,0 0 0-16,0 0 3 15,0 0 6-15,-3 0-6 16,0 0 11-16,0 0-5 15,-2 0-6-15,-5 0 3 16,5 0-6-16,-5 0 6 16,2 0-6-16,-7 0 0 15,-1 0-5-15,5 0 5 16,-1-3 0-16,6 1 3 16,4 0 0-16,2 2 0 15,0-3-21-15,0 3-35 0,0 0 18 16,13 0 7-16,12 0 21 15,-4 0-48-15,-18 0 5 16,-1 0-79-16</inkml:trace>
          <inkml:trace contextRef="#ctx0" brushRef="#br0" timeOffset="22632.6852">98-295 121 0,'21'0'82'15,"-6"0"-54"-15,-4 0 7 16,-2 4 25-16,0-3 5 16,-3 5-29-16,-3-3-15 15,-3 2-1-15,0-1-4 16,0 8 3-16,0-2-6 15,0 7 10-15,0 3 8 16,-20 2 0-16,-11 3-5 16,5 1-11-16,-7-7-4 15,12-2-8-15,3-3-3 16,16-8 0-16,2-1 0 0,0 1-8 16,0-4 2-16,2 3 6 15,34-2 6-15,6 0 6 16,11-3-2-16,4 0-7 15,-10 0-3-15,1 0 2 16,-7 2 1-16,-5-2-3 16,-3 0 0-16,-33 0-17 15,0 0-136-15</inkml:trace>
          <inkml:trace contextRef="#ctx0" brushRef="#br0" timeOffset="24168.7706">124-319 143 0,'0'-2'126'0,"0"2"-65"15,0 0-36-15,0 0 1 16,0 0-20-16,-3 0-6 16,3 0 0-16,0 0 4 15,0 0 2-15,0 0 9 16,0 0 41-16,-2 0 8 0,-1 0-4 16,-7-3-21-16,5 0-26 15,-1 1-9-15,-6 2 4 16,3 0-4-16,-6 0-4 15,0 0-2-15,-3 0 2 16,-2 0 0-16,2 0 0 16,0 8 2-16,-3-1-2 15,6 2 1-15,7-1-1 16,2-1-1-16,6 2-26 16,0-9-85-16,0 0-273 15</inkml:trace>
          <inkml:trace contextRef="#ctx0" brushRef="#br0" timeOffset="21714.035">-401-825 343 0,'21'-6'186'16,"-21"6"-138"-16,0 0 9 15,0 0 2-15,0 0-26 16,0 0-19-16,0 0-5 0,0 0-6 15,0 0-3 1,0 0-4-16,0 27 4 0,0 16 1 16,0 13 4-16,0 5 3 15,0 8-7-15,-3 1 1 16,-12-1 0-16,-3-2 2 16,3-9-3-16,9-10-1 15,6-8 2-15,0-10-2 16,0-9 0-16,0-11-19 15,0-10-100-15,0 0-504 16</inkml:trace>
          <inkml:trace contextRef="#ctx0" brushRef="#br0" timeOffset="22029.2584">-362-731 519 0,'26'-25'15'16,"10"22"-15"-16,8 3 0 15,4 0 3-15,6 0 9 16,-13 0-7-16,-2 16 6 16,-6-2 3-16,-10 3-3 15,-8 8-11-15,-4-2 0 16,2 3 13-16,-11 0-9 15,-2 0 5-15,0 1-4 0,-2 2 7 16,-40-2-5-16,-24 1 18 16,-1-7-17-16,-8-8 0 15,4-2-5 1,17-9-3-16,46-2-36 0,8 0-150 16</inkml:trace>
        </inkml:traceGroup>
      </inkml:traceGroup>
    </inkml:traceGroup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0:56.08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E340193-19BE-4474-9363-DDD452959C2F}" emma:medium="tactile" emma:mode="ink">
          <msink:context xmlns:msink="http://schemas.microsoft.com/ink/2010/main" type="inkDrawing" rotatedBoundingBox="17057,10270 19323,12608 17007,14852 14742,12514" hotPoints="18642,12549 17021,14170 15400,12549 17021,10928" semanticType="enclosure" shapeName="Circle">
            <msink:destinationLink direction="with" ref="{CFAC11B5-CFAD-47EC-9AE9-4C531DA22B3A}"/>
          </msink:context>
        </emma:interpretation>
      </emma:emma>
    </inkml:annotationXML>
    <inkml:trace contextRef="#ctx0" brushRef="#br0">2069 2959 375 0,'-17'28'76'0,"14"-21"-54"16,-7 2-2-16,2-1 16 15,5-2 38-15,-12-2 18 16,9 2-36-16,-14 2-14 16,-5 2-10-16,-1 1-16 15,-13 2-7-15,3 3-3 16,-2 3-2-16,-1-3-3 0,1-5 1 15,-1-4 0-15,3-3 1 16,0-4 2-16,-2 0-1 16,-4 0-3-16,-2 0-1 15,-9 0 1-15,-4-6 0 16,1-7-1-16,-6-3 0 16,2 0 0-16,-6-3 0 15,7-2 0-15,2-5 0 16,4-5 0-16,6 3-1 15,-4-3 1-15,10 3 1 16,-1-3-1-16,1 1 0 16,2-3 0-16,-3 0 0 0,3-4 0 15,0 1 1-15,1-5 0 16,-1 0-1-16,7 3 0 16,-1-1 0-16,-2 2 0 15,1-1 0-15,6 3 0 16,-6 0 0-16,1-2 0 15,10-1 0-15,2 1-1 16,3 0 1-16,-2 1-1 16,2 0 1-16,0-8 0 15,0-1 0-15,0 0 0 16,0 0 0-16,7 0 0 16,-4-2 0-16,0-1 0 15,9-2 1-15,-9 3-2 0,3-10 1 16,1 4 0-16,-4-2 0 15,9 7 0-15,-6 6 1 16,9 1-2-16,0 1 1 16,3 5 0-16,0-2 0 15,0 0 0-15,0-9-1 16,0-4 1-16,0-2 1 16,6-3-1-16,12 3 0 15,-3 11 0-15,-7 3 0 16,7 3 0-16,0 3 0 15,-6-1 0-15,6 2 0 16,3 3 0-16,-3 4-1 0,5-3 1 16,4 1-1-1,9 0 1-15,3-4 0 0,2 1 0 16,4-1 0-16,-1-5 0 16,3-2 1-16,7-2-1 15,-10-3-1-15,1 8 1 16,1 1 1-16,-12 8-1 15,2 0 0-15,3 1 0 16,-3 5 0-16,6 0 0 16,-1-2 0-16,4 5 0 15,2-5 0-15,7 1 0 16,-4 5 0-16,4 1 0 16,2 1 0-16,-8 0 0 15,6 0 1-15,-7-1-1 16,7-2 0-16,-7 0 0 0,9 1 0 15,1-5 1-15,3 2-1 16,-5 1 0-16,5 1 0 16,-1 6 0-16,-5-1 0 15,-7 9 0-15,2-1 0 16,-5 3-1-16,0 0 1 16,-2 0 0-16,5 0 0 15,1 0 0-15,-3 0 0 16,-1 0 0-16,0 0 0 15,8 0 0-15,-5 8 0 16,-3 0 0-16,7-2 0 16,-3 4 0-16,-1 0 0 0,1 1 0 15,-4 6 0-15,-5-2 0 16,-7 4-1-16,7 2 1 16,-3 10 0-16,0 0 0 15,-7 4 1-15,7-1-1 16,-9-5 0-16,-1 1 0 15,5-3 0-15,-7 0 0 16,2 1 0-16,-2-5 0 16,2 3 0-16,5 1 0 15,-5 5 0-15,0 3 0 16,5 6 1-16,-7-2 0 16,-3 4-1-16,-7-3 0 0,4 0 0 15,3-6 0-15,-3-1 0 16,-4-3 0-16,1-1 0 15,6-1 0-15,-12 0 0 16,9 1 0-16,-3 4 1 16,-6 2-1-16,9 4 0 15,-10 7 0-15,8 5 0 16,-8-1 0-16,8-2 0 16,-8-2 0-16,1-8 0 15,3-6 0-15,-3-3 0 16,-3-5 0-16,6 3 0 15,-6-2 1-15,0 3-1 16,0 3 0-16,2-1 0 0,2-1 0 16,-4 4 0-1,0-2 0-15,-1 2 0 0,8 0 1 16,-7 1-1-16,-1-2 0 16,-2 0 0-16,0-3 0 15,0-1 0-15,0-1 0 16,0-4 0-16,0-1 0 15,0 3 0-15,0 1 0 16,0-3 0-16,0 2 0 16,-2 0 0-16,-1-6 0 15,-7 4 0-15,5-5 0 16,-5 0 0-16,2 1 1 16,-5 5-1-16,2-3 0 15,-4 6 0-15,-5-3-1 16,2 4 1-16,0-4 0 0,3-1 0 15,-1-1 0 1,5 3-1-16,-4-2 1 0,0-4-1 16,4 6 0-16,-4-6 0 15,-3 1 0-15,0 1 1 16,3-3 0-16,-3 5 0 16,0-5 0-16,0 4 0 15,-8 2 0-15,0-1-1 16,-7 2 0-16,-6 1 0 15,3-2-1-15,1-2-1 16,8 1 1-16,0-9-1 16,6-1-1-16,-2 1 1 0,5-3 1 15,-8-3 2-15,-5 2-3 16,-2 4-1-16,4-1 1 16,-7 0-1-16,6 2 1 15,4-3 1-15,2 2-1 16,-6-1 0-16,7-2 0 15,2-2 3-15,-2-1-1 16,-5-4 1-16,5 3 2 16,-1 5-2-16,-6-4 0 15,6 6-2-15,-9 0 2 16,10-4 0-16,0 3 0 16,-8 0-1-16,11-2 1 15,-1 1 1-15,0-3-1 0,3-1 0 16,-5 3 0-16,-5-6 0 15,5 4 0-15,-1-4 1 16,-9 3-1-16,0-3 0 16,4 1 1-16,-6 2-1 15,-4 0 0-15,-2 0 0 16,-5-1 0-16,2 4 0 16,-7 2-6-16,7 1-19 15,5-7-15-15,24-4-80 16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1:09.60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FAC11B5-CFAD-47EC-9AE9-4C531DA22B3A}" emma:medium="tactile" emma:mode="ink">
          <msink:context xmlns:msink="http://schemas.microsoft.com/ink/2010/main" type="inkDrawing" rotatedBoundingBox="15541,16668 17185,12612 18847,13285 17203,17341" semanticType="callout" shapeName="Other">
            <msink:sourceLink direction="with" ref="{9E340193-19BE-4474-9363-DDD452959C2F}"/>
            <msink:sourceLink direction="with" ref="{FBF65D77-D11D-4558-B5E4-257EC8462A98}"/>
          </msink:context>
        </emma:interpretation>
      </emma:emma>
    </inkml:annotationXML>
    <inkml:trace contextRef="#ctx0" brushRef="#br0">2226 55 6 0,'5'-11'72'0,"-5"8"11"16,0 3-34-16,0-2 7 15,0 2 11-15,0-3 12 16,0 3-21-16,0-2-17 16,0 2-13-16,0-4-9 15,-2 2-7-15,-8 0-3 16,4-2-2-16,4 0-1 15,-1 0 5-15,-4 0 26 0,7 4-9 16,-5-4-7-16,2 4-9 16,-7 0-5-16,5-3-6 15,-1 3 1-15,-6 0-2 16,6 0 0-16,-9 0 0 16,10 0-2-16,-8 0 1 15,8 0-1-15,-5 0 2 16,7 0 0-16,-2 0 0 15,5 0-1-15,-3 10-1 16,0-1 1-16,-6 3 1 16,6 4-1-16,3-3 1 15,-3 1 0-15,3 4 0 16,0 4 0-16,0-1 0 0,0 8 1 16,0 3-1-1,-3 0 0-15,-6 0 0 16,6-5 1-16,-3-8-1 0,-3 0 0 15,3-6 2-15,6 1-2 16,-5-1 0-16,-2-2-2 16,4-1 2-16,0-3 0 15,-2 10 0-15,-5-1 2 16,5 1-2-16,-8 0 1 16,5 6-1-16,-7-4 2 15,0-2-2-15,6 2 0 16,-6-2 0-16,3-3 1 15,4-3-1-15,2 1 0 16,-4-1 0-16,8 2 0 0,-1 0 0 16,-7 1 0-16,7-1 0 15,1-2-1-15,2 2 1 16,-3-1 0-16,0-2 0 16,-6 3 0-16,3 0 0 15,-6 0 0-15,3 5 1 16,-6-7-1-16,7 4 0 15,-4 0 2-15,-1 4-4 16,5 0 2-16,-7 0 0 16,6 0 0-16,-6-3 2 15,3 5-2-15,4-5 0 16,-5 2 0-16,5-1 0 16,-7-4 0-16,9 4 0 0,-6-4 0 15,9 5-2 1,-7-2 2-16,5 4 0 0,2-3 0 15,3 0-1-15,0-2 1 16,-5 0 0-16,-5-3 1 16,5 2-1-16,-11-1 2 15,8 1-2-15,-10 2 0 16,0 1 0-16,0 3 1 16,-2-4-1-16,5 3 0 15,-3-3 0-15,5 0-1 16,5 0 1-16,-7-1 0 15,12-1 0-15,-3 0 0 0,-3-2 0 16,6-1 0-16,-9 5 0 16,3 4 0-16,-6 3 0 15,7-1-2-15,-7 2 2 16,-3 2 2-16,6 1-2 16,0 4 0-16,-3-5 0 15,10 0 0-15,-8 1 0 16,8-6 0-16,-8 2 0 15,8-12 0-15,-7 1 1 16,9-1-1-16,-3-3 0 16,-6 5 0-16,6 1 0 15,-9 1 1-15,3-4-1 16,4 12 0-16,-8-12 0 16,8 6 0-16,-4 2 0 15,-1-4 0-15,5 1 0 0,3 1 0 16,-5-4 0-16,4 0 0 15,-6 3 0-15,9-2 0 16,-5-3 2-16,-4 5-2 16,6-2 0-16,-6-2-2 15,-1 1 2-15,5 4 0 16,2-4 2-16,-6 6-2 16,0 0-4-16,3-4 4 15,7 4-3-15,-14-5 1 16,11-1-2-16,-7 6 4 15,-4-6-3-15,8 2 3 16,-7 5-1-16,-3-2 1 0,0 3 0 16,3-1 0-16,7-2 0 15,-5 2 0-15,5-2-2 16,-4 6 2-16,6-6-1 16,-6 7-11-16,6-6 2 15,-6 0 7-15,6-4-4 16,-6-1 7-16,4 8-3 15,-10-4 1-15,5 1 2 16,2-1 0-16,-7 3 0 16,3-2-2-16,0 2 4 15,4 0-4-15,-4 4 2 16,0-1-1-16,0 3 1 16,6-3-2-16,-6 0 2 0,3-3-9 15,3-2-8-15,7-2 1 16,-11 0 8-16,5-5-1 15,-4 9 3-15,-4-4 6 16,8-2-4-16,-4 7 4 16,4-3-14-16,-8-1-22 15,4 1-33-15,4-1-9 16,-7 2 37-16,-1 1 21 16,-2-3-3-16,5 9-14 15,-12-3 2-15,4 0 18 16,3-5 13-16,0 2 4 15,7-6 0-15,-1 0 0 0,6-6 0 16,-6 5 4-16,9 0-1 16,-5 0-3-16,-4 2 0 15,-1-1 0-15,5 4 0 16,-10-2 4-16,6 4-1 16,3-6 1-16,0-1-4 15,0 3 3-15,4-8 0 16,-7 8-3-16,-1-4 4 15,8 0-1-15,-11 3-3 16,5 1 0-16,-1 1 0 16,-6 2 4-16,10 1-4 15,-7 0 0-15,0 6-4 16,-1-3 4-16,8-3 0 16,-7 0 0-16,12-2 0 15,-2-6-3-15,5 4-1 0,-7-7-9 16,4 4-19-16,0-4-28 15,3-10-66-15</inkml:trace>
    <inkml:trace contextRef="#ctx0" brushRef="#br0" timeOffset="5503.1479">722-509 89 0,'9'-11'79'16,"0"3"-76"-16,0-1-3 15,6 1 0-15,-10 1-6 16,5-1 2-16,-7 6-10 0,-3-2-1 16,0-1 15-1,0 3 4-15,0-1 28 0,0 0 14 16,0 1 39-16,0-1-32 16,0 0 1-16,0 0-21 15,0 1-16-15,0 2-8 16,0-4-6-16,0 4-1 15,0-1-2-15,0 1 0 16,0 0 9-16,0 0 33 16,0-4-14-16,0 4 7 0,0 0-16 15,0 0 9 1,0 0-15-16,0 0-11 0,0-3-2 16,0 3-8-16,0 0-1 15,0 0 1-15,0 0 8 16,5 0 0-16,13 0 4 15,0 3-2-15,3 11 2 16,-1 0-2-16,8 3 1 16,-5-2 1-16,1-2 0 15,6 3 0-15,-4-1 4 16,7-4-1-16,3 3-4 16,0-3 2-16,3-3 5 15,-1 0-5-15,-6 0 2 16,4 0-7-16,-3 0 2 15,-7 2-2-15,-5 1 3 0,3 0-3 16,-13 0 0-16,5-1 0 16,2-2 0-16,-6 0 1 15,-4-2 1-15,5-1-2 16,-2 1 1-16,4-4 3 16,5 6-1-16,1-5-1 15,9 6-1-15,-9-1 0 16,5-4 1-16,2 3-2 15,-7 1 1-15,-4 2-1 16,1-5 0-16,-7 0 1 16,2 1 2-16,2-2-3 15,-4 0 0-15,1-2 1 0,6 3-2 16,0 2 1 0,3 2 0-16,2-1 0 0,5 1 0 15,-5-1 1-15,1-1-1 16,-1 3 0-16,7-1 0 15,-6-3 0-15,-1-2 0 16,5 2 0-16,-5 0 0 16,1 1 0-16,6-1 0 15,-9-1 0-15,5 1 0 16,-5 1 0-16,3 3 0 16,-3-4 1-16,-3-1-1 15,0 2 0-15,-10 0 0 16,7-1 0-16,-6 2 0 0,3 0 0 15,-7 0-1 1,11 3 1-16,-1 0 3 0,3-4-1 16,0 4 1-16,0-3 2 15,-5 0-3-15,0-1 1 16,5-4-1-16,-13 4 1 16,8-7-3-16,-8 5 2 15,-2-3 1-15,-3 0-2 16,0 2 0-16,0 6-1 15,0-5-10-15,0 4-122 16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1:13.34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768C1EF-B93F-4785-8C3B-8519257F20A1}" emma:medium="tactile" emma:mode="ink">
          <msink:context xmlns:msink="http://schemas.microsoft.com/ink/2010/main" type="inkDrawing" rotatedBoundingBox="17040,10955 17089,12666 17003,12669 16953,10958" shapeName="Other"/>
        </emma:interpretation>
      </emma:emma>
    </inkml:annotationXML>
    <inkml:trace contextRef="#ctx0" brushRef="#br0">40 1671 28 0,'15'-15'54'16,"-9"9"-7"-16,-4 6-5 0,1 0-21 16,7 0-21-16,-7 0 8 15,-3 0 40-15,5 8-13 16,2 2-15-16,-7 1-4 15,0-3 4-15,0-3 25 16,0 1 27-16,0-1-27 16,0-2-22-16,0-3-8 15,0 0 7-15,-7 0 5 16,4 0-6-16,1 0-17 16,-1-3 0-16,0-2 0 15,3-3-2-15,0 3-2 16,0-4-2-16,0 1-2 15,0 0-4-15,0 4 0 0,0-2-5 16,0-1-14-16,3 1-5 16,0 0 4-16,-3 1 14 15,0-1 9-15,0 4 2 16,0-4 3-16,0 1 3 16,0-1-3-16,0 0 2 15,0 0 1-15,0-3-3 16,0-1 3-16,0-6 0 15,0-1 0-15,0 1 9 16,0 3 8-16,0 2 1 16,0 1-5-16,0 1-4 15,0 5-7-15,0-2-5 16,0-2-3-16,0 0 3 0,0-3 0 16,0-2 0-1,0-4 0-15,0 5 5 0,0-5 5 16,0 4 3-16,0 2-7 15,0 1-3-15,0-1 0 16,0-3 1-16,0 1 0 16,0 2-4-16,0-3 0 15,0 4 0-15,-3-3 2 16,0 2 0-16,-4-2-2 16,4 0 2-16,-2-1 1 15,-7-5-1-15,6 2 0 16,-9 0-2-16,9 3 0 15,-6 3 0-15,9 1 0 16,0-1 2-16,3 0-2 0,0 2-2 16,0-3 2-16,0 2 0 15,0-4 2-15,0 2-2 16,0 2 0-16,0 1 0 16,0-3 2-16,0-1 0 15,3 0 0-15,-3-4 3 16,3 5 0-16,-3-5 2 15,3 1-1-15,-3 6 4 16,7 2-7-16,-7 0 0 16,0-1 0-16,2-1-3 15,-2-1 0-15,0 0 3 16,0-3-1-16,0 3-2 16,0-4 3-16,0-1-3 0,0-1 0 15,0 6 0-15,0-6 0 16,0 0-2-16,-2 0 4 15,2-5-2-15,0 3 0 16,0-5 0-16,0 5 0 16,0-2 1-16,-7 0-1 15,7 2 2-15,0 2-2 16,0 0 0-16,0 3 0 16,0 0-2-16,0-7 1 15,0 1 1-15,0-1 0 16,0 0 0-16,9 4 0 15,-6 0 1-15,3 3-1 0,1-2 3 16,-5-1 1 0,1-1 6-16,-3-3 1 0,0 1 6 15,0-3-11-15,0 4 0 16,3 1-2-16,0 1-2 16,6 4 2-16,-9 0-2 15,0 0 1-15,0 0-1 16,0-1 3-16,0-3 5 15,0 4-2-15,0 0 1 16,0 3-3-16,0-2-4 16,0 2 0-16,0-1-1 15,0-5 0-15,0 2-1 0,0-1 0 16,0 2 0-16,0 4 0 16,0 7 0-1,0 2 0-15,0 0-7 0,0 0-58 16,0 2-152-16</inkml:trace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1:12.09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0824AD5-BA83-4686-A010-599F73D0C090}" emma:medium="tactile" emma:mode="ink">
          <msink:context xmlns:msink="http://schemas.microsoft.com/ink/2010/main" type="inkDrawing" rotatedBoundingBox="16927,12709 16989,12580 17109,12638 17047,12766" shapeName="Other"/>
        </emma:interpretation>
      </emma:emma>
    </inkml:annotationXML>
    <inkml:trace contextRef="#ctx0" brushRef="#br0">23 82 217 0,'0'3'21'0,"0"-3"27"0,0 4 47 15,0-4-25-15,0 1-5 16,0-1 32-16,0 4-29 16,0-4-36-16,0 0-16 15,0 0-7-15,0 0-5 16,0 0-3-16,0 0 1 16,0 0-1-16,0 2-1 15,0-2 0-15,0 0 4 16,0 0-1-16,0 0-2 15,0 0 0-15,0 0 0 0,0 3 4 16,0-3-1-16,0 0-1 16,0 0-2-16,0 0-1 15,0 0-3-15,0 0 3 16,0 0 0-16,0 0 3 16,0 0-1-16,0 0 0 15,0 0 1-15,0 0-3 16,0 0-2-16,0-9-1 15,0 0 0-15,0-1-4 16,0 4 7-16,0 3-1 16,0-2-4-16,0 2 4 15,0-3-1-15,3 1 2 16,12-3-1-16,3 3 2 0,0 2-2 16,-3 3 1-1,-10 0-5-15,5 0-3 0,-4 0 8 16,-6 0 0-16,0 14 2 15,0 2-1-15,0 2-1 16,0-3 0-16,-13 2-10 16,-8-4-10-16,4-7-4 15,-1-2 15-15,7-4 9 16,-5 0 0-16,11 0-17 16,-5-20-11-16,10-5 28 15,0 2 9-15,0 2-5 16,0 4-2-16,0 7 1 15,15 2-1-15,1 2-2 16,-11 6 0-16,10 0-2 0,-9 0-3 16,6 0-3-16,-6 4 8 15,-6 16 4-15,0 2-4 16,0-3-33-16,0-2-30 16,-9-3-38-16,-3-5-28 15,0-4 92-15,9-5-35 16,3 0-71-16</inkml:trace>
  </inkml:traceGroup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1:16.68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744F16-E572-4CB8-8826-3D2CC285D954}" emma:medium="tactile" emma:mode="ink">
          <msink:context xmlns:msink="http://schemas.microsoft.com/ink/2010/main" type="inkDrawing" rotatedBoundingBox="14527,15932 14699,15795 14774,15889 14601,16026" semanticType="callout" shapeName="Other"/>
        </emma:interpretation>
      </emma:emma>
    </inkml:annotationXML>
    <inkml:trace contextRef="#ctx0" brushRef="#br0">77 70 549 0,'0'-5'116'0,"0"2"-51"16,0 3-39-16,0-3-18 16,0-5-5-16,0-1-2 15,0-1 2-15,13-3-1 16,-8 5-1-16,8 0 0 16,-11 5-1-16,1 3 0 15,-3 0-3-15,0 0 3 16,0 0 0-16,0 11 0 15,0 19-1-15,0 1-2 16,-15 2-29-16,-6-9-49 0,-2-11-171 16,2-7 97-16,6-6 155 15,0 0 71-15,12 0-38 16,3-19 2-16,0 0-1 16,0 0-13-16,0 3-1 15,15 0 14-15,9-1 7 16,-1 6 10-16,8 3-18 15,-8-4-18-15,-5 12-15 16,0 0-2-16,-3 0-3 16,-10 0 5-16,-5 6 4 15,0 15 1-15,0 3-5 16,-5 5-52-16,-13-19-89 0,3-4-90 16</inkml:trace>
  </inkml:traceGroup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1:16.79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952269C-22F3-4FCB-A692-6A9256AD1DEB}" emma:medium="tactile" emma:mode="ink">
          <msink:context xmlns:msink="http://schemas.microsoft.com/ink/2010/main" type="inkDrawing" rotatedBoundingBox="14642,15902 14657,15902 14657,15917 14642,15917" shapeName="Other"/>
        </emma:interpretation>
      </emma:emma>
    </inkml:annotationXML>
    <inkml:trace contextRef="#ctx0" brushRef="#br0">0 0 50 0</inkml:trace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1:17.68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351226C-8ABF-4270-A201-FAC0A72DFF66}" emma:medium="tactile" emma:mode="ink">
          <msink:context xmlns:msink="http://schemas.microsoft.com/ink/2010/main" type="inkDrawing" rotatedBoundingBox="14616,15891 16551,16657 16470,16860 14535,16094" semanticType="callout" shapeName="Other"/>
        </emma:interpretation>
      </emma:emma>
    </inkml:annotationXML>
    <inkml:trace contextRef="#ctx0" brushRef="#br0">46 0 50 0,'-47'43'43'0,"47"-43"18"0,0 5-30 0,0 8-24 16,0 4-7-16,0-1 8 15,0-1-5-15,0 2 1 0,0-6-4 16,0 2 14-16,0-2 34 16,0-4-1-16,9 2-14 15,-4-7 5-15,8 4 20 16,5-4-7-16,-3 1-15 16,-4 2-22-16,4 2-9 15,3-5 5-15,0 7 8 16,0-3-5-16,0 5-2 15,0-1-5-15,-1 1 4 16,4 0 0-16,3-2-3 16,-4-2 3-16,4 1 2 15,3 0 3-15,-3-3-10 0,6 1 0 16,-7-1-4-16,1 1 2 16,-1 7-3-16,8 1 0 15,-8 1 2-15,-2 7-2 16,9-4 1-16,-7-1 2 15,1-2-3-15,9-4 2 16,-7-3-2-16,7-4 3 16,0-4 0-16,-7 1 1 15,7 2-3-15,-9 1 2 16,6 3-3-16,-6 1 2 16,2 0-1-16,1 3 0 15,-3-1 1-15,-1-2-2 16,5-2 1-16,-2 2-1 15,-5-4 1-15,2-4-1 16,-5 6 3-16,0 0-2 0,-3-1-1 16,0 6 1-16,-9 1-1 15,9-1 2-15,-7 6 0 16,7-1-1-16,3 2 1 16,3 2-2-16,0-2 2 15,6-4-1-15,-3 3-1 16,-7-7 0-16,4 3 0 15,-6-5 0-15,6 2 2 16,0 1-2-16,-1-2 0 16,4-1 0-16,-4-3-2 15,8-1 2-15,-5 0 2 16,4-4-2-16,3 0 0 0,-4 0 1 16,2 0 2-16,-10 0-2 15,-7 0-1-15,4 0-1 16,-10 0 1-16,8 2 0 15,-1-2 0-15,-4 11 0 16,8-6 0-16,-8 3 1 16,7 0 0-16,6 1 0 15,-1-5-1-15,8 4 0 16,-7-2 3-16,-1-1-3 16,1-2 1-16,-6 2 0 15,-7-5-1-15,5 3 3 16,-11 0-3-16,1-3 0 15,0 0 0-15,4 0 1 0,-4 5 0 16,-1-3-1-16,1 1 1 16,0 0-1-16,0-3 2 15,-3 3-1-15,0-3-1 16,0 6 0-16,0-6-1 16,0 2-55-16</inkml:trace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1:24.11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2A1A6FD-2BE6-44E6-95B4-C8B2839D97E4}" emma:medium="tactile" emma:mode="ink">
          <msink:context xmlns:msink="http://schemas.microsoft.com/ink/2010/main" type="inkDrawing" rotatedBoundingBox="10358,12939 10438,13116 10357,13153 10277,12976" semanticType="callout" shapeName="Other"/>
        </emma:interpretation>
      </emma:emma>
    </inkml:annotationXML>
    <inkml:trace contextRef="#ctx0" brushRef="#br0">54 11 96 0,'-18'0'65'15,"3"0"-55"-15,3 0 15 16,6 0 24-16,1 0 25 16,5-1 22-16,0-5-15 15,0 0-31-15,0 4-17 16,0 2 9-16,0 0-17 0,0 0-1 16,0 0-18-1,0 0-6-15,0 0-15 0,0 0 10 16,5 8 5-16,13 7 7 15,-3-1-5-15,-7 2 3 16,8 4-5-16,-14-5-2 16,-2 6-10-16,0-2-17 15,0-6-64-15,0-5-2 16,0-6 40-16,-2-2 49 16,-1 0-56-16,0 0-40 15,3-10 9-15,0-9 79 16,0 4 14-16,0-2 18 15,0 4 18-15,0-1-5 0,8 7-6 16,5-1 6 0,-8 8-17-16,-2 0-14 0,9 0-10 15,-9 0 10-15,3 0 7 16,1 13 0-16,-7 8-1 16,0 1 1-16,0-1 3 15,0 1-10-15,-13-6 0 16,-5-5 0-16,10-6 0 15,8-5-3-15,0 0-45 16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1:25.89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774278D-7538-4B58-A449-F294319466B7}" emma:medium="tactile" emma:mode="ink">
          <msink:context xmlns:msink="http://schemas.microsoft.com/ink/2010/main" type="inkDrawing" rotatedBoundingBox="10250,13084 10399,10531 10555,10540 10406,13094" shapeName="Other">
            <msink:destinationLink direction="with" ref="{323513D8-62DF-435D-A795-88599A700D87}"/>
          </msink:context>
        </emma:interpretation>
      </emma:emma>
    </inkml:annotationXML>
    <inkml:trace contextRef="#ctx0" brushRef="#br0">91 2555 100 0,'0'0'32'0,"0"0"39"16,0 0 32-16,0 0-15 15,0 0-23-15,0 0-13 16,0 0-19-16,0-2-14 15,0-9-9-15,0-2 1 16,0 1 4-16,0 1 7 16,0-1-12-16,0-4 3 0,0 3 1 15,0-5-6-15,0-5-3 16,0 5-5-16,0-4 2 16,-5 3 11-16,-8 1-12 15,10 2-1-15,1-3 0 16,-1 6 8-16,-4 0-1 15,7-3-7-15,-3-3 1 16,3 0-1-16,0-6 5 16,0 4-4-16,0-5-1 15,0-3 0-15,-2 1 4 16,-1 3-4-16,0-3 0 16,-4 7 0-16,4-1 2 0,1-2-2 15,2 0 0-15,0 4 0 16,0-2 0-1,0 3 0-15,0 1 1 0,-3-1-1 16,0-3 0-16,0 0 1 16,-6 2-1-16,6-3 0 15,-3 5 0-15,0 0 0 16,6-1 0-16,0-3 0 16,0 1-4-16,0 0 4 15,0-1 2-15,0 1-2 16,0-1 0-16,0 2 2 15,0 0-2-15,0 1 0 16,0 3 0-16,0-2-1 0,0-1 1 16,0 0-4-1,0-5 1-15,0 0 3 0,9-1 0 16,-6-9 0-16,2 5 0 16,2 3 0-16,-1 1 0 15,-3 9 0-15,-3 3 0 16,5 0 0-16,2 4 0 15,-4 3-1-15,-3-2 1 16,3 1-2-16,-3-3 1 16,0-4-1-16,0 4 2 15,0-9 0-15,0 3 0 16,0-3 0-16,0 0 0 16,2 4 0-16,8-4 0 15,-5-3-2-15,1 4 2 16,6-4 0-16,-6 1 0 0,-3-3 1 15,4 0-1-15,-5 1-1 16,-2 6 1-16,0 0 0 16,0 1 2-16,0-1-2 15,0 4 0-15,0 0-4 16,0-2 3-16,0 1 1 16,0 1 0-16,0-1 0 15,0 3 1-15,0-4 1 16,0-1-2-16,0-1 0 15,0 1 0-15,6 1 2 16,-3-4 0-16,-3 0 2 16,9-2-4-16,-9 0 2 0,0 1-2 15,0-1 0-15,3 3 2 16,0 2 0-16,-1-1 1 16,-2 6 1-16,0-2-4 15,3-1 4-15,-3 5-4 16,7-5 1-16,-7 3 3 15,0-6-1-15,3 2 1 16,-3-4-3-16,3 0-1 16,-1 4 2-16,-2-1 2 15,3-1-4-15,4 1 3 16,-4 0-2-16,0-1-1 16,2-3 1-16,5 0 0 0,-10 2-1 15,5 2 3-15,-5 3 0 16,0 0 1-16,3-1 3 15,-3 4-4-15,0-1 4 16,0 0-4-16,0 1-2 16,0 1 0-16,0-1-1 15,0 2 0-15,0 0-1 16,3-1 1-16,4-1 2 16,-5 0-1-16,1-4 0 15,-3 4-1-15,3 4 1 16,-3 1 0-16,0 5-1 15,0 0-2-15,0 0-7 16,0 0-2-16,0 7 11 0,0 23-32 16,0-17-93-1,0 1-302-15</inkml:trace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1:29.81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CD0965E-5764-4E6E-8268-EE2DAE060911}" emma:medium="tactile" emma:mode="ink">
          <msink:context xmlns:msink="http://schemas.microsoft.com/ink/2010/main" type="inkDrawing" rotatedBoundingBox="9251,15167 13831,17712 13765,17831 9184,15287" shapeName="Other"/>
        </emma:interpretation>
      </emma:emma>
    </inkml:annotationXML>
    <inkml:trace contextRef="#ctx0" brushRef="#br0">0 0 28 0,'12'3'18'16,"-12"0"-14"-16,0-3 6 15,3 3 5-15,0-1 3 0,-1 4 10 16,14-1-13-16,-4-3 3 15,2-2-1-15,4 4 29 16,2-4-11-16,-2 5-4 16,0 1-11-16,0 0 3 15,0 0-10-15,0 2 0 16,0 1-10-16,0 1 5 16,-3-2-3-16,3-2 2 15,3 4-4-15,-1-6 0 16,-2 4 3-16,3-1-2 15,-1 3-4-15,-2 4 3 16,3-4-3-16,0 7 3 16,-1-1-3-16,1 3 0 15,7-6 3-15,-8 4 0 0,-2-7-3 16,0-2 0-16,-7 2 0 16,4-2 0-16,1 3 0 15,-5-3 0-15,4 3 0 16,3 0 3-16,0 2 0 15,-1 8-3-15,-1-3 0 16,2 2 0-16,-1-2 0 16,4-5 0-16,-3-1 0 15,0-8-3-15,-4 2-6 16,11 0 3-16,-12-1 6 0,12-3 0 16,-4 7 3-16,-3-1 3 15,0-1-3-15,-5 13 0 16,3-2 0-16,1 1 0 15,-1 5-3-15,2-5 3 16,-1-1-3-16,-6 2 0 16,7-10 0-16,0 0 0 15,3-7-3-15,0 2-3 16,-3-2 6-16,-1 0 3 16,4 4-3-16,4 3 6 15,-4-1-3-15,2 1 3 16,0 7 0-16,8-4-6 15,-5-2 3-15,4 3 0 16,-9-5-3-16,0-2 0 16,-1 3-3-16,-5-7 0 0,-6 2 3 15,6 1 0-15,-10-6 3 16,11 11-3-16,4-1 0 16,1 0 6-16,12 4 17 15,0-6 44-15,3 8-57 16,-7-7-7-16,4 4 1 15,-4 0 11-15,1-3-8 16,-6-1-7-16,6-1 2 16,-9-1 14-16,-4 1-1 15,1 0-11-15,-7-2-2 16,7 2 2-16,0 0 6 16,0 0 2-16,0 11-9 0,3-1-1 15,9-1-2 1,-4 5 6-16,-2-4-2 0,6-7-4 15,-9-1 2-15,-1-5 4 16,-2-2 1-16,0 0-7 16,-3 0 8-16,-4-1 8 15,5-2 2-15,-4 8-11 16,-4-4-6-16,5 0 2 16,-5 1-2-16,7 4 0 15,3 4 2-15,0-2 0 16,0 2-3-16,-3-2 0 15,6 5 2-15,-1-3-2 16,4 6 1-16,6-4-1 0,-4-3 2 16,-5 1-2-1,9-2-2-15,-9-3 2 0,2 9 3 16,-2-7-3-16,0 5 0 16,-1-4 1-16,-2 8-1 15,-3-4 0-15,6 2 1 16,-3-1-1-16,-3-5 0 15,3 4 0-15,-10-1 0 16,7-1 2-16,3 6-2 16,-5-2-2-16,-5-5 2 15,7 5-1-15,-7-4 1 16,8 6 0-16,2-3 1 0,-3 0-1 16,0-3 2-1,-4 0-2-15,7-4 0 0,-3-1 0 16,0-1 0-16,-4 2 0 15,4-4 0-15,3 3 0 16,-3 0 0-16,-6-4 0 16,6 3 0-16,-3-7 0 15,-4 4 0-15,5 4 0 16,-2 1 1-16,7-1-2 16,0 0 2-16,0 0-1 15,0-1 0-15,-1-6-1 16,4 5-1-16,-6-2-1 15,0 2 0-15,-6-4 3 16,6 4 1-16,-10 0 1 16,11-1 0-16,-11 3-2 0,7 0 1 15,4 2 1-15,-5 2-1 16,13-3-1-16,-10 5 1 16,11-3-1-16,-2 0 0 15,-5 1-1-15,6-6 1 16,-4 5 1-16,-2-3-1 15,0-2 0-15,-3 1 0 16,3 4 0-16,0 2 0 16,0 1 3-16,-7 2-3 15,4-2 0-15,6-1 1 16,-9 1-1-16,0-4 0 16,5 1 0-16,-1-3 0 0,1-3-1 15,4 3 1-15,-3-5-1 16,3 3-7-16,2-4 8 15,5 4 1-15,-5-2-1 16,1 2 0-16,-6-1 0 16,2 1 1-16,1-4-1 15,-6 9 0-15,3-3 2 16,-6-3-2-16,-6 7 0 16,6-8 1-16,-3 2-1 15,3-1 0-15,-4 3 0 16,10 0 0-16,-5-5-1 15,-2 2-1-15,4-2 2 16,3 7 0-16,0-2 0 16,5 2 2-16,5-2-2 15,-5 9 0-15,-2-4 0 0,-1 4 2 16,1 1 0-16,-3 4-2 16,3-1 0-16,-4 3 0 15,1-2 0-15,3-9 0 16,2-7 0-16,2 3 0 15,-4-3-3-15,2 5 2 16,10-3 1-16,-6 3 0 16,8 3 0-16,-8-3 1 15,6 6 0-15,0-3-2 16,-10-1-3-16,8-4-1 0,-5-5-46 16,-21-4-40-1,8 0-301-15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0:06.86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521536F-13E6-4F38-90A0-30DAF22BCFD1}" emma:medium="tactile" emma:mode="ink">
          <msink:context xmlns:msink="http://schemas.microsoft.com/ink/2010/main" type="writingRegion" rotatedBoundingBox="32500,14022 32599,15662 31999,15698 31900,14058"/>
        </emma:interpretation>
      </emma:emma>
    </inkml:annotationXML>
    <inkml:traceGroup>
      <inkml:annotationXML>
        <emma:emma xmlns:emma="http://www.w3.org/2003/04/emma" version="1.0">
          <emma:interpretation id="{65313971-3A08-44B2-B105-B41054B27D30}" emma:medium="tactile" emma:mode="ink">
            <msink:context xmlns:msink="http://schemas.microsoft.com/ink/2010/main" type="paragraph" rotatedBoundingBox="32500,14022 32599,15662 31999,15698 31900,140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590DDD-049F-4B34-B1A6-CC34A3467A97}" emma:medium="tactile" emma:mode="ink">
              <msink:context xmlns:msink="http://schemas.microsoft.com/ink/2010/main" type="line" rotatedBoundingBox="32500,14022 32599,15662 31999,15698 31900,14058"/>
            </emma:interpretation>
          </emma:emma>
        </inkml:annotationXML>
        <inkml:traceGroup>
          <inkml:annotationXML>
            <emma:emma xmlns:emma="http://www.w3.org/2003/04/emma" version="1.0">
              <emma:interpretation id="{8010575A-0C47-4C0C-B3E0-AD9F3725D3E6}" emma:medium="tactile" emma:mode="ink">
                <msink:context xmlns:msink="http://schemas.microsoft.com/ink/2010/main" type="inkWord" rotatedBoundingBox="32500,14022 32599,15662 31999,15698 31900,14058">
                  <msink:destinationLink direction="with" ref="{F8C393D6-FAEA-4F8D-92AF-5AF25A78479D}"/>
                </msink:context>
              </emma:interpretation>
              <emma:one-of disjunction-type="recognition" id="oneOf0">
                <emma:interpretation id="interp0" emma:lang="en-US" emma:confidence="0">
                  <emma:literal>53</emma:literal>
                </emma:interpretation>
                <emma:interpretation id="interp1" emma:lang="en-US" emma:confidence="0">
                  <emma:literal>52</emma:literal>
                </emma:interpretation>
                <emma:interpretation id="interp2" emma:lang="en-US" emma:confidence="0">
                  <emma:literal>p;</emma:literal>
                </emma:interpretation>
                <emma:interpretation id="interp3" emma:lang="en-US" emma:confidence="0">
                  <emma:literal>ps;</emma:literal>
                </emma:interpretation>
                <emma:interpretation id="interp4" emma:lang="en-US" emma:confidence="0">
                  <emma:literal>523</emma:literal>
                </emma:interpretation>
              </emma:one-of>
            </emma:emma>
          </inkml:annotationXML>
          <inkml:trace contextRef="#ctx0" brushRef="#br0">-119 404 653 0,'21'0'20'0,"9"0"-17"16,11 0-6-16,10 6 3 0,-4 21-2 16,4 5 2-1,-7 3 0-15,-14 5-1 16,-18 0 1-16,-6-3 1 0,-6-5 3 16,0-8 2-16,-45 3 2 15,-17-6 16-15,-13-4-17 16,1-10-7-16,15-7-47 15,44 0-97-15,9 0-210 16</inkml:trace>
          <inkml:trace contextRef="#ctx0" brushRef="#br0" timeOffset="-303.3372">-6 554 676 0,'-8'-8'84'0,"8"8"-71"0,0 0-12 16,0 0-1-16,0 0-3 15,0 32-4-15,0 18 7 16,0 12 1-16,0 9 1 15,0 3 1-15,-10 1-1 16,2-9 0-16,-10-4-2 16,5-12 3-16,5-3-1 15,1-10-2-15,2-11 1 16,2-4-1-16,0-22-17 16,3 0-284-16</inkml:trace>
          <inkml:trace contextRef="#ctx0" brushRef="#br0" timeOffset="881.6589">217 1164 655 0,'0'-5'18'0,"36"-1"-16"16,11 4 1-16,-6 2-3 15,5 0 5-15,-8 0-1 16,-14 0 2-16,2 0-6 0,-11 13 0 16,-3 0 0-1,-6 8 0-15,-6 1 0 0,0 2 0 16,0 5 5-16,-26 1-2 16,-20-2-3-16,5-5 0 15,8-10-8-15,12-7 4 16,13 0 4-16,8-6 0 15,0 0 0-15,0 5-3 16,0 1-15-16,15 11 18 16,11 7 2-16,5 7 1 15,-5 0-1-15,-3 5-2 16,-8-6 1-16,-9-3-1 16,-6-8 2-16,0-3-2 0,-11-8 6 15,-46-2 37 1,-20-6-19-16,-12 0-19 0,-7 0-5 15,14-11-2-15,54-3-53 16,10-2-351-16</inkml:trace>
          <inkml:trace contextRef="#ctx0" brushRef="#br0" timeOffset="-32831.2112">253-2 24 0,'8'0'22'16,"5"0"10"-16,-13 0 11 16,5 0-10-16,-5 0-19 15,3 0-7-15,-3 0 0 16,0 0-4-16,0 0 1 15,0 6-4-15,3 1 0 16,4 2 0-16,-5 0 3 16,-2 3-3-16,0 1 8 15,0-2-1-15,-9 2 10 16,-18-3 11-16,-3-1-11 0,-2-1-14 16,-3 0 1-1,2-5-1-15,-3-1-3 0,7 1-13 16,-2-3-1-16,14 0 14 15,8 0-7-15,2 0-24 16,7 0 6-16,0 0 1 16,0 0-38-16,13-14 16 15,17-1 46-15,-1-1 11 16,1-1-1-16,-3 7-2 16,3-1-8-16,-9 2-4 15,-1 5-3-15,-2 4 7 16,0 0-7-16,0 0 3 0,0 0 4 15,-7 0 0 1,1 0-4-16,-3 0 4 16,0 3 0-16,-6 4-3 0,-3-4 3 15,0 3 0-15,0-1 7 16,0 0 40-16,0-2-11 16,0 5-22-16,-18-4-4 15,-3 0 1-15,-2-1-8 16,-7-1-3-16,6-2 0 15,1 0-7-15,10 0 7 16,8 0 0-16,5 0 4 16,0 0-4-16,0 0-21 15,3-5-37-15,12 1 33 16</inkml:trace>
          <inkml:trace contextRef="#ctx0" brushRef="#br0" timeOffset="-32615.0579">309 41 24 0,'0'0'58'0,"-12"8"-15"16,-9 2-29-16,1-4 1 15,-1 2-1-15,0-5-4 16,-3-3 1-16,13 2 0 16,1-2-4-16,7 0 14 15,-2 0 13-15,5 0-30 16,0 0-4-16,0 0-59 15,0-2-19-15,0-1 13 0,0 0 1 16</inkml:trace>
          <inkml:trace contextRef="#ctx0" brushRef="#br0" timeOffset="-32354.3471">309 41 6 0,'-130'24'69'16,"130"-27"-23"-16,2 3-13 15,-2 0-12-15,0 0 7 16,0 0 10-16,0 0 7 15,0 0-12-15,0-3-9 16,0 1-21-16,0-3 3 16,0-1-6-16,0 1 7 15,0-1-1-15,0 0-6 16,0 2-26-16,0-1 23 0,0 3-36 16,6 2 14-1,6 0 19-15,-3 0-5 0,0 0 4 16,-1 0-3-16,2 0 3 15,-10 0-7-15,0 2 11 16,0 13-8-16,0-9-14 16,0-3-125-16</inkml:trace>
        </inkml:traceGroup>
      </inkml:traceGroup>
    </inkml:traceGroup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1:31.22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8333" units="cm"/>
      <inkml:brushProperty name="height" value="0.08333" units="cm"/>
    </inkml:brush>
  </inkml:definitions>
  <inkml:traceGroup>
    <inkml:annotationXML>
      <emma:emma xmlns:emma="http://www.w3.org/2003/04/emma" version="1.0">
        <emma:interpretation id="{FBF65D77-D11D-4558-B5E4-257EC8462A98}" emma:medium="tactile" emma:mode="ink">
          <msink:context xmlns:msink="http://schemas.microsoft.com/ink/2010/main" type="inkDrawing" rotatedBoundingBox="12983,17539 14525,13535 17266,14590 15723,18594" hotPoints="15796,13392 16823,15748 15530,17969 14503,15613" semanticType="enclosure" shapeName="Ellipse">
            <msink:destinationLink direction="with" ref="{CFAC11B5-CFAD-47EC-9AE9-4C531DA22B3A}"/>
            <msink:destinationLink direction="with" ref="{EF1562EE-D504-4838-B319-1550FEE35B7D}"/>
            <msink:destinationLink direction="with" ref="{2F45DDC8-A93A-4174-9428-9E1146573BDA}"/>
          </msink:context>
        </emma:interpretation>
      </emma:emma>
    </inkml:annotationXML>
    <inkml:trace contextRef="#ctx0" brushRef="#br0">15 1898 111 0,'-18'6'331'0,"18"-6"-231"16,0 0-93-16,0 0-5 15,0 0 3-15,0 0 4 16,0 0 8-16,0 0 4 0,0-4 1 16,0-6 11-16,18-12-10 15,3-1-11-15,-1-2-10 16,11-9 1-16,-8 7-2 15,-2-3-1-15,2 3 2 16,2 1 0-16,-11 3-2 16,13-5 0-16,-9 1 0 15,6 0-1-15,-6-2 1 16,-1 2-3-16,-1-2 0 16,-8 2-7-16,4 6 7 15,-6-4 1-15,6 10 2 16,-4-2-3-16,-2 4 3 15,6-1 0-15,1 5-3 16,-5-5 3-16,7-8-7 0,-7-1 7 16,8-2 0-16,-7 0 0 15,-3 4 0-15,-3-3 0 16,-1 3 2-16,8-3-2 16,-7 3 0-16,-1-3 0 15,4 0 1-15,4 5-2 16,-5-3-1-16,10-2 0 15,-9-4 2-15,9-5-1 16,-3-1 1-16,-3-4 0 16,9 4 0-16,-6 1 0 15,-4 5 0-15,-2 0 0 16,3 3 0-16,-6 2 0 16,3 9 0-16,1-4 1 0,-7 2-2 15,2-3 1-15,4 0 0 16,-1-2 0-16,10-3-2 15,3-3 4-15,0 0-2 16,0 3 0-16,-3 5 0 16,-4 1 0-16,2-4 0 15,-8 3 1-15,8 1 1 16,-11-4-2-16,11 1 0 16,-5 0 2-16,5-6-4 15,-8 1 4-15,10 1-2 16,-6 0 0-16,3 2 0 15,3 1 0-15,-7 1 0 16,7 4 0-16,-2 0 0 0,-5-2 0 16,7 3 0-1,0-3 0-15,-9 0 0 0,9 2 1 16,-9 6-2-16,6-1 1 16,-6 1 0-16,-4 6 0 15,8-3-2-15,-7 8-8 16,-3 0-129-16,0 0-149 15</inkml:trace>
    <inkml:trace contextRef="#ctx0" brushRef="#br1" timeOffset="18314.1068">858-2000 898 1000,'49'-16'0'0,"-5"-1"0"16,-6 7 0-16,-2 4 0 0,-3 3 0 15,-7 1 0-15,7 2 0 16,-6 0-1-16,8 0 1 16,4 0 1-16,12 0-1 15,-4 0 0-15,7 0 1 16,2 0-1-16,-2 0 0 16,-10 0 0-16,7 11 0 15,-10-1 0-15,1 4 0 16,-4 4-1-16,4 4 1 15,6 0 0-15,-4 4 1 16,10-5-1-16,-1 4 0 16,1-4 0-16,-7 1 0 15,7 4 0-15,-7 1 0 0,4 5 0 16,-7 2 0-16,4 4 0 16,-7 1 0-16,-2-1 0 15,-3-1 0-15,2 2 0 16,-2-6 1-16,0 2-1 15,-4 3 0-15,3-1 0 16,-1 1 0-16,1 2 0 16,1 3 0-16,-7 9 1 15,4-3-1-15,0 5 0 16,-9-3 0-16,9-5 0 16,-10-7 0-16,-2 7 0 15,0-6 0-15,-1 0 0 0,-2 0 0 16,0-2 0-1,-6-4 0-15,-3 8 0 0,9 1 0 16,-6 3 1-16,-4 0-1 16,7-4 0-16,-6-1 0 15,3-4 0-15,1-1 0 16,-8-2 0-16,1 4 0 16,3-4 0-16,-9 1 1 15,3 2-1-15,-3-2 0 16,0-3 0-16,0 8 0 15,0 0 0-15,0-3 0 16,0 1 0-16,0-3 0 0,0-4 0 16,0 3 0-1,0-3 0-15,0 4 0 0,0 2 0 16,0 1 0-16,-3 4 0 16,-9-4 0-16,4 7 0 15,-5-2 1-15,-2-3-1 16,7 3 0-16,-7 0 0 15,2-3 0-15,8 2 0 16,-11 0 0-16,8-6 0 16,-7 0-1-16,3-2 1 15,1-2-1-15,-5-8 1 16,-1 6-1-16,1-7 1 16,8 1 0-16,-10 1 0 15,3 9-1-15,-3-1 1 16,-3 4-1-16,6-5 1 0,-5 9-1 15,9-7-1-15,-5 0 0 16,1-7 2-16,7-3-1 16,-4-1 0-16,6 0 1 15,-6-2 0-15,-1 0 0 16,5 0 0-16,-10 7 0 16,6-2 0-16,6-2-1 15,-9-3 1-15,10 4 0 16,-11-1 0-16,8-7 0 15,-7 0 0-15,9 2 0 16,-6-3 0-16,-3 3 0 16,4 0 0-16,-7 5 0 0,0-3 0 15,0 0 0-15,3-4 0 16,9 4 0-16,-6-8 0 16,6-2 0-16,-6-1 0 15,4 2 0-15,-7-2 0 16,-6 6 0-16,-2 0 0 15,-8 1 0-15,5 1 0 16,-4 6 0-16,-6-2-2 16,7 1 1-16,-1-6-1 15,-3-3 2-15,4-1 0 16,-4-3-1-16,-1 3 0 16,6-2 1-16,-6 0 0 15,8-3 0-15,-7 8 0 0,10-8 0 16,2-3 0-1,-4 3 0-15,14-3 0 0,-7 4-1 16,0-7 1-16,-2 6 0 16,-13-2-1-16,9 2 1 15,-12 0 1-15,-2 8-1 16,-1-8 0-16,3 5 0 16,-2-2-1-16,12-1 1 15,-2-2 0-15,17-2 0 16,-4-6 0-16,3 0 0 15,6 0 0-15,-9 0-2 16,0 0 2-16,1 0 0 0,-11 0 0 16,4 0 0-1,-2 0 0-15,0 0 0 0,-8 0 0 16,8 0 0-16,-1 3 0 16,-9-1 0-16,0 9 0 15,-5-6 0-15,-4 3 0 16,-2-8 0-16,-7 6 1 15,-2 2-1-15,8-6 0 16,1 6 0-16,8-2 0 16,1-1 0-16,4-3 0 15,8-2 1-15,2 0-2 16,3 0 1-16,0 0-1 16,-2-2-1-16,-4-17 1 15,-6 2 0-15,1-8 1 16,-7-2 0-16,-2 3-2 0,-4 0-9 15,27 17-43-15,-3 0-500 16</inkml:trace>
  </inkml:traceGroup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1:33.14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3513D8-62DF-435D-A795-88599A700D87}" emma:medium="tactile" emma:mode="ink">
          <msink:context xmlns:msink="http://schemas.microsoft.com/ink/2010/main" type="inkDrawing" rotatedBoundingBox="8873,14858 10366,12690 10525,12800 9032,14967" semanticType="callout" shapeName="Other">
            <msink:sourceLink direction="with" ref="{1774278D-7538-4B58-A449-F294319466B7}"/>
          </msink:context>
        </emma:interpretation>
      </emma:emma>
    </inkml:annotationXML>
    <inkml:trace contextRef="#ctx0" brushRef="#br0">29 2120 154 0,'-12'0'135'16,"12"0"-75"-16,-3 0-6 15,3 0 2-15,-3 0-17 16,1 0 2-16,-1 0-7 16,-4 0 9-16,7 0 2 0,0 0-22 15,0-4-14-15,0-3-9 16,0-7 2-16,0 0-2 15,0-3 0-15,18-3 0 16,2 2 0-16,-2-2 0 16,3-1 1-16,4 0-1 15,-4-1 2-15,5-7-2 16,-3 5-2-16,7-5 2 16,-6-1 0-16,6 1 0 15,-4-3 2-15,-5-1-2 16,-3 2 0-16,0 1 0 15,0-2 1-15,-3 3 1 16,-7 2-2-16,7 1 1 0,-2-2-1 16,-5 1 0-16,7-1 0 15,3-4 0-15,-3-1 0 16,-1-1-1-16,11-7 1 16,-7 1 1-16,-4-1 0 15,4 2 5-15,2 2 7 16,-2 5-5-16,0-1 1 15,0 4-5-15,0 3-3 16,-6-2 3-16,-3 4-3 16,3 3-1-16,-4 0 0 15,7 4 0-15,-2-3 0 16,-5 1 0-16,10-4 0 0,-6 0 0 16,6-1 0-1,-7-11 0-15,10 0 0 0,7-2 0 16,-5 0 1-16,0-1-1 15,5 7-5-15,-5-5 5 16,1 8 1-16,-4-3-1 16,11 4 0-16,-8-1 2 15,-2-3-4-15,2 5 4 16,2-4-2-16,-4 4 0 16,-1-1 1-16,1 3-1 15,3 0 0-15,-7 5-1 16,4 3 1-16,-3 3 0 15,0 0 0-15,3 2-2 16,-1-2 2-16,1-4-2 0,9-1 2 16,-6-3 4-16,-1 0-4 15,5 2 0-15,-5 2-2 16,-8 2 2-16,-6 3 0 16,0 4 0-16,-3 1-1 15,-1 1 1-15,10-5 0 16,1-2 1-16,-1 5-1 15,-7-2 0-15,7 7 0 16,-12 3 0-16,-3 0-14 16,0 3-111-16,-8 13-375 15</inkml:trace>
  </inkml:traceGroup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1:49.535"/>
    </inkml:context>
    <inkml:brush xml:id="br0">
      <inkml:brushProperty name="width" value="0.08333" units="cm"/>
      <inkml:brushProperty name="height" value="0.08333" units="cm"/>
    </inkml:brush>
  </inkml:definitions>
  <inkml:traceGroup>
    <inkml:annotationXML>
      <emma:emma xmlns:emma="http://www.w3.org/2003/04/emma" version="1.0">
        <emma:interpretation id="{EF1562EE-D504-4838-B319-1550FEE35B7D}" emma:medium="tactile" emma:mode="ink">
          <msink:context xmlns:msink="http://schemas.microsoft.com/ink/2010/main" type="inkDrawing" rotatedBoundingBox="12504,14983 15515,17379 14573,18563 11562,16167" semanticType="callout" shapeName="Other">
            <msink:sourceLink direction="with" ref="{FBF65D77-D11D-4558-B5E4-257EC8462A98}"/>
          </msink:context>
        </emma:interpretation>
      </emma:emma>
    </inkml:annotationXML>
    <inkml:trace contextRef="#ctx0" brushRef="#br0">-7 6572 245 0,'0'21'206'0,"0"-15"-164"16,0 2 14-16,-9 5-4 15,-6-2 7-15,-3 4 3 16,0-1-24-16,-2-1-20 16,-1-2 3-16,-2 1-9 15,-5 1 5-15,2-3-4 16,-7 6-5-16,-6 0-5 0,-2 1 0 16,2 4 0-16,-2-3 1 15,2 2 1-15,1-9-3 16,-8 3 2-16,5-5-2 15,-6-1 2-15,-9-3-3 16,-8 0 0-16,2-2 0 16,0 1-1-16,-9-4 1 15,6 0 0-15,-4 0 0 16,-6 0 1-16,1-12-2 16,0-7 2-16,3 1-2 15,0-6 2-15,-1 2 0 16,10-1-1-16,3 0-1 0,0-3 1 15,2-3 0-15,-2-3-1 16,2-1 1-16,-9-5-1 16,4-1 1-16,-7 2 0 15,7-10 0-15,3 3-1 16,2-7 0-16,1 5 0 16,9-1-1-16,2 1 1 15,3 0 0-15,6 4 0 16,10 4 1-16,-7 0-1 15,12 0 0-15,1 4 0 16,-4-4 0-16,-3-1 1 16,3-4-1-16,-9 0 0 0,7-2 0 15,-10-9 0-15,0 1 0 16,-2-3 0-16,-3-1 0 16,2 8 0-16,3 0 0 15,10 3 0-15,-4 6 0 16,6-4 0-16,1-3 0 15,-2 4 0-15,14-4 0 16,-1-2-1-16,6-2 0 16,6-5 1-16,0 3 0 15,0-9 0-15,0 1 0 16,0-4 0-16,0-1 1 16,0 4-1-16,0-2 0 15,0 3 0-15,3-1 0 0,2 1 0 16,10 2 0-1,1 3-1-15,-1 5 1 0,-1 2 0 16,3-2 0-16,11 9 0 16,-2-2 0-16,7 0 0 15,6 4-1-15,-11 9 1 16</inkml:trace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1:56.660"/>
    </inkml:context>
    <inkml:brush xml:id="br0">
      <inkml:brushProperty name="width" value="0.08333" units="cm"/>
      <inkml:brushProperty name="height" value="0.08333" units="cm"/>
    </inkml:brush>
  </inkml:definitions>
  <inkml:traceGroup>
    <inkml:annotationXML>
      <emma:emma xmlns:emma="http://www.w3.org/2003/04/emma" version="1.0">
        <emma:interpretation id="{AD9F259B-6362-4521-AD4A-EF8DF66B7353}" emma:medium="tactile" emma:mode="ink">
          <msink:context xmlns:msink="http://schemas.microsoft.com/ink/2010/main" type="inkDrawing" rotatedBoundingBox="7029,13704 9919,9774 13197,12185 10306,16115" semanticType="callout" shapeName="Other">
            <msink:sourceLink direction="with" ref="{B266F396-AA83-42CB-8943-3A54B7060972}"/>
          </msink:context>
        </emma:interpretation>
      </emma:emma>
    </inkml:annotationXML>
    <inkml:trace contextRef="#ctx0" brushRef="#br0">3041 4687 689 94,'-30'13'0'16,"-15"8"0"-16,3-6-2 15,1 0 2-15,-3 4 3 16,5-8-3-16,-6-1 0 15,6-2 0-15,-2-3-3 16,2 1 2-16,-2-6 1 16,0 2 0-16,2-2 3 15,3 0-2-15,0 0-1 16,1 0 3-16,-1 0-3 16,-3 0 2-16,1 0 1 15,-1 0-3-15,0 0 0 16,1 0 1-16,-4 0-1 15,1-5 0-15,3-1 2 0,-1-2 5 16,0 2-3-16,6 2-3 16,0-3 2-16,4-3-1 15,-1 0-2-15,-6-4-1 16,-2 0 1-16,-1 3 1 16,0-9 2-16,-5 4-3 15,3 1 0-15,-7-5 3 16,9 7-1-16,-2 0 1 15,2-4 6-15,3 1-7 16,0-2-1-16,1 1-1 16,3-1 0-16,-1-1 1 15,-6-2-1-15,-9 0 0 0,4 2 0 16,-7 0 0-16,7 2 4 16,5 2-1-16,3-1-2 15,8-5 0-15,-3-3 1 16,-2-4-2-16,7-5 2 15,-7-3-2-15,9-4 0 16,-2 1 1-16,-1-2-1 16,-2 1 0-16,-2 3 0 15,-2-1 3-15,7 1-2 16,-10-1-1-16,-5 0 0 16,-7 0-3-16,6 2 3 15,1-4 0-15,5-1 0 16,-2-4 2-16,12-2-4 15,-5-2 1-15,11-2 1 16,-4 5 0-16,-6 1 0 0,9 4 0 16,3 7-1-16,0-2 1 15,7 0 0-15,-7-1 0 16,3-4 0-16,-6 1-1 16,4 2 0-16,-1-10 1 15,0 3 0-15,0-3-1 16,3 6-1-16,9-6 1 15,3 5-2-15,3 1 3 16,0-9-2-16,0 4-1 16,0-1-6-16,0 3 3 15,6 4-3-15,4 2 5 16,-5-2 3-16,-5 7-2 0,0 6 3 16,0-3 0-16,0 4 2 15,0 3-4-15,0-4 2 16,0 0 0-16,0 1 0 15,0-2 0-15,6-1 0 16,6-1 0-16,0-5-1 16,-1 0 1-16,5-6 0 15,-1-3 0-15,-4 3 1 16,4 5 1-16,3-1-2 16,-3 6 0-16,-7-4-2 15,10 5 4-15,0-1-4 16,3-2 2-16,9-4-1 0,-6 0 1 15,9-4 0-15,-10-2 0 16,-2 5 1-16,-1-4-1 16,1 0 2-16,4 3-1 15,-11 0 2-15,10 4-3 16,-3 3 2-16,0 0-2 16,-1 4 0-16,4 3-1 15,-3 2 2-15,-4 0-1 16,4-1 1-16,-3 4-1 15,0-6 0-15,0 0 2 16,0 1-2-16,-3 0 0 16,3-5 2-16,0 3-2 15,-4 1 0-15,3-1 0 0,1 4 0 16,3 0 0-16,-6 0 0 16,6-2 2-16,-3 2-2 15,0 3 2-15,0 2-4 16,-3 0 2-16,5 2-2 15,-2 1 1-15,3 1 1 16,2-7 0-16,-5 1 1 16,13-3-1-16,-8 0 0 15,1-6 2-15,6 4-2 16,-4-4 2-16,4 4-2 16,-3 1 0-16,-7 4 0 15,11 3 0-15,-5-3 0 0,-3 1 0 16,7 2-2-1,-6 2 2-15,6-3 0 16,-4-3 2-16,7 3-2 0,-4-1 1 16,4-2-1-16,6 2 0 15,-6-1-1-15,3 6 1 16,-7-1 0-16,7 2 1 16,2 1-2-16,-7 2 1 15,-2-2 0-15,4 2 0 16,-10 1 1-16,10 1-1 15,-9 1 0-15,9 3-1 16,0-3 1-16,-4 3 0 16,7-3 0-16,-1-1 0 15,4 2 0-15,0-1 0 16,2-2 0-16,0 1 0 0,7-2 0 16,-3 3 0-16,6 0 1 15,-7 0-1-15,4 3-1 16,-7-1 1-16,-5 6-2 15,-7 0-1-15,1 0-3 16,-6 0 2-16,-4 0 2 16,4 0 2-16,6 6 3 15,-4 2-3-15,7 0 3 16,-2-3-2-16,-2 0-1 16,1 1 1-16,6-1-1 15,-7 1 1-15,9 1 2 16,-2 2-3-16,0-4 1 0,-3 3-1 15,-1 3 0-15,4-1 0 16,-1-1 0-16,4 1 2 16,0 1 0-16,-4-3-2 15,1 3 0-15,-10-1 0 16,5 5-2-16,-5-6 2 16,7 1 0-16,-7 2 2 15,7-1-2-15,-9 2 0 16,6 0 0-16,-7 1 0 15,1-4 0-15,3 4 0 16,-3-1 0-16,-3 1 0 16,-1 2 0-16,8-3 0 15,-5 3 0-15,1 3 0 0,-1 1-2 16,5 2 2 0,-8-1 0-16,1-1 2 0,-3-5-2 15,0 1 0-15,2 0 1 16,-2 6-1-16,-7-1 2 15,7 6-2-15,-3-3 0 16,3 4 0-16,3-2 1 16,-3 3-1-16,3-5 0 15,-3 5 1-15,-3-3-1 16,5-3 0-16,-2-2 0 16,3 1 1-16,-3-2-1 15,5 8 0-15,-5-2 0 0,6 3 2 16,3 4-1-16,-3-1-1 15,-1 0 0-15,5 3 0 16,-2-1 1-16,-6-4-1 16,-2-1 0-16,3-2 0 15,-3-4 0-15,0 2 0 16,-6-3 0-16,-3-6 0 16,0 2 0-16,-3-1-1 15,-4 3 2-15,-2 2-1 16,3 3 0-16,0 0 0 15,4 5 0-15,-4-1 2 16,-1 1-2-16,1-9 0 16,-3 4 0-16,10-4 0 15,-5-4 0-15,-2 0 0 16,3 0 0-16,3 1 0 0,-6 0 0 16,0 1 0-16,-1 3 1 15,-2 4 0-15,7 4-1 16,-4 5 0-16,3 2 0 15,-4-4 0-15,8 1 1 16,-4-4-1-16,6-4 0 16,-4 1 0-16,2 0 0 15,-2 2 0-15,-2-2 0 16,0-7 0-16</inkml:trace>
  </inkml:traceGroup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2:01.19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05927BF-D3F9-4E50-99B5-47BAEA8F5D47}" emma:medium="tactile" emma:mode="ink">
          <msink:context xmlns:msink="http://schemas.microsoft.com/ink/2010/main" type="inkDrawing" rotatedBoundingBox="10692,15319 11585,15086 11613,15193 10720,15426" semanticType="callout" shapeName="Other"/>
        </emma:interpretation>
      </emma:emma>
    </inkml:annotationXML>
    <inkml:trace contextRef="#ctx0" brushRef="#br0">-2 232 21 0,'0'6'14'0,"0"-6"44"16,3 0 24-16,4 0-36 16,-7 0 5-16,3 0 16 15,-3 0-19-15,0 0-29 16,0 0-16-16,5 0-3 16,1 0 0-16,9 5 0 15,-3 1 6-15,-4-1-6 16,8 1 6-16,-4-4-6 15,-4-2 0-15,-5 0 0 16,4 0 3-16,-7 0 0 0,0 0 3 16,0 0-3-16,3 0-3 15,2 4-3-15,10-3 3 16,0-1 3-16,-1 0-3 16,11 0-3-16,-4 0 0 15,-1 0 3-15,1 0 0 16,-6-5 3-16,-4-3-3 15,4 6 0-15,-9-1 0 16,6 0 0-16,-6 3 3 16,3 0 0-16,-6 0-3 15,0 0-9-15,-3 0 6 16,0 0 3-16,0 0 3 16,6 0 0-16,6-5-3 15,0 0 0-15,6 1 3 0,-4 0-3 16,11-5 3-16,-5 6-3 15,-8 2 0-15,3 1 0 16,-3 0 0-16,-6 0 0 16,-4 0 0-16,8 0 3 15,-7 0-3-15,2 0 0 16,8-7 0-16,-8 6 3 16,8-1-3-16,-5-2 3 15,1 2-3-15,0-4 8 16,-4 6-8-16,8-5 3 15,-1 1 0-15,-1 2 5 0,4-3-5 16,6-1-3-16,-6-2 9 16,0 1-9-16,-6 1 0 15,6 4 0-15,-10-2 2 16,5 2-2-16,-2 2 3 16,2 0-3-16,-2-2 0 15,4-2 0-15,-3-1 0 16,3 3 3-16,-6-4-3 15,-6 6 0-15,2 0 0 16,-2 0 3-16,0-5 12 16,7-1 9-16,-1 1-5 15,-3-1-16-15,12-2-3 16,-10 0 2-16,10-2-2 0,-2 2 0 16,-5 0 0-1,7 0 0-15,-7 3 0 0,2-3 2 16,-4 0-2-16,-4 0 0 15,8 2 0-15,-10 5 3 16,3-6-1-16,-3 4-2 16,0 1 2-16,0-1 1 15,0 3-1-15,0-2 1 16,0 2-3-16,0 0 0 16,0 0-45-16,0 0-112 15,-3 0-214-15</inkml:trace>
  </inkml:traceGroup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2:04.26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D870941-63C8-44C5-BA3A-7D1CE3049CDD}" emma:medium="tactile" emma:mode="ink">
          <msink:context xmlns:msink="http://schemas.microsoft.com/ink/2010/main" type="inkDrawing" rotatedBoundingBox="10919,15486 12306,12675 12877,12957 11491,15768" semanticType="callout" shapeName="Other"/>
        </emma:interpretation>
      </emma:emma>
    </inkml:annotationXML>
    <inkml:trace contextRef="#ctx0" brushRef="#br0">-1 2799 39 0,'0'0'7'15,"0"-8"11"-15,15-3 4 16,-7 0 21-16,7 1-1 15,-2-1-3-15,-5-3-15 16,10 5-13-16,0-8 3 16,0 3-11-16,-3 3 4 15,-7 2 0-15,7 1-4 16,-9 2 4-16,4 0-7 16,-8 4 13-16,1-4-3 15,0 3 7-15,9 1-10 16,-3-3-1-16,6-3-2 15,3-1 5-15,2-3-2 0,-2 0-7 16,6 5 4-16,0-7-4 16,-10 3 0-16,1 4 5 15,1-1-5-15,-4 2 0 16,-4 0 0-16,-2 1 0 16,6-3 3-16,-9 6 4 15,9-4 2-15,-3-2 16 16,6 0-19-16,-3 0 18 15,-4 0-21-15,8 0-3 16,-1 3 3-16,-4-1-3 16,4 1 0-16,3-6 0 15,-3 6 3-15,-9-4-1 16,9 5-2-16,-10-1 0 0,-2-1 3 16,7 3-3-1,-8-2 0-15,1-1 0 0,7-1 3 16,-5 1-3-16,1-5 0 15,9 4-3-15,-10-1 6 16,11 0-3-16,-11 2 0 16,8-2 0-16,-11 0 0 15,8 3 0-15,-7-1 0 16,2 1 0-16,-2 1 3 16,7 3-3-16,-5-2 0 15,1-4-3-15,6-1 0 16,-6 2 3-16,6-2 0 0,-4 2 0 15,2-2 0 1,-5 0 0-16,-2 0 3 0,7 3-3 16,-5-1 0-16,-2 2 0 15,9-2 0-15,-6 0-3 16,4 1 3-16,-2-3 3 16,-5 0-3-16,6-3-3 15,-3 2 3-15,-3-1 0 16,6 2 3-16,-6 3-3 15,0-3 3-15,-3 6-3 16,2-4 0-16,-2 3 0 16,10-2 0-16,-4 3 0 15,-1-4-3-15,5 0 3 16,-2 1-3-16,2 1 0 16,-5-3 3-16,-2 0 0 0,0-1 0 15,-1-1 3-15,-2 4-3 16,0-3 0-16,0 3 0 15,0 2 0-15,7-3-3 16,-4 1 3-16,0-3-8 16,0 0-4-16,-1 3 6 15,11-3 0-15,-8 0 0 16,10 0 6-16,-2 0-3 16,-5 0 0-16,5 2 3 15,-8 2-3-15,-2-2 0 16,0 5-16-16,3 1-26 15,0-4 22-15,-3-2 13 0,-1 4-7 16,8-3 0-16,-4-1 14 16,-4 1 3-16,8-3 0 15,-7 2 0-15,2-2 0 16,-5 3 0-16,10 1 0 16,-5-3 0-16,-2 2 0 15,7 2 0-15,-5-5 3 16,-2 8-3-16,-3-5 0 15,6 2 0-15,1-2 0 16,-2 0 0-16,-2-2 0 16,6 6 0-16,-3-5-3 15,-3 2 6-15,2-2-3 16,8-5 0-16,-11 8 0 0,8-2 0 16,-4 0 0-1,-4-5 0-15,-2 6 0 0,3-1 0 16,0-3 0-16,-3 2 0 15,7-2 4-15,-5 0-4 16,1 3 3-16,3 0-3 16,3-1 0-16,-3 1 0 15,-6 2 4-15,3 0-4 16,-3 1 14-16,0 0 8 16,0-6 2-16,0 2-8 15,0 0-7-15,0-1-2 16,7 1-7-16,-5-2 0 0,4 0-4 15,-6-4 4 1,12 6 0-16,-6-6 0 0,-4 5 0 16,8-1 0-16,-10 2 4 15,3 1-4-15,-3 2 6 16,0 1 10-16,0-4-10 16,0-2 18-16,0 2-9 15,3-3-12-15,-1 1-3 16,1-1 3-16,0-2-6 15,4 3 6-15,-4 3-3 16,-1-4 0-16,-2 2 3 16,0-3 16-16,0 1-10 15,0-1-4-15,0-1 1 16,3-2 5-16,-3 5-4 16,0 0-1-16,10-3-4 0,-8 3-2 15,1-3 3-15,0 3-3 16,-3 3 0-16,3-3 0 15,-1 0 0-15,5 2 0 16,-1 1 0-16,-6-3 2 16,0 3-2-16,3-3 0 15,-1-1 0-15,-2 3 7 16,0-2-1-16,0-2-3 16,0 3 4-16,0-4 14 15,0 3-16-15,0-1 0 16,0 3-3-16,0-2-2 15,0 5 0-15,0-5 0 0,0 0-2 16,7-1 2-16,-4 3 0 16,0-1 0-16,0 1 0 15,-3 4 2-15,2-4-2 16,-2 3 0-16,0 1 2 16,0-4-4-16,0 2 4 15,7-2-2-15,-4 0 0 16,-3-1 0-16,3 1-2 15,-1-2 2-15,1 3 0 16,7 0-2-16,-7-5 2 16,-1 6 0-16,-2-2 0 15,0 2 0-15,0 0 2 16,3-1-2-16,-3 5 0 0,0-2-2 16,3-4-3-1,7-2-2-15,-10 0-5 0,5 0 7 16,-5 2-2-16,0 1 7 15,3 1 3-15,0-4-3 16,3-4 0-16,-6 5 2 16,6-2-2-16,-3 1-2 15,-1 1 2-15,8-1 0 16,-4 2-3-16,-6 2 3 16,0-2 0-16,0 0 0 15,0 1 0-15,0-3 5 16,0 2-10-16,0-2 5 0,0-1 0 15,0 2 5 1,0-1-5-16,0-1 0 0,0-1 0 16,0-1-2-16,0 1 2 15,2-1 0-15,5-1 0 16,-7-3 0-16,3 0 0 16,0 0-3-16,0 4 3 15,2-3-2-15,7 3 2 16,-6-2 0-16,4-1 2 15,-5 0-2-15,-5 5 0 16,3-8 3-16,-3 6 1 16,0-2-4-16,0-1 0 15,0 6 0-15,0 1 3 16,0-7-3-16,0 0-5 16,10-2 5-16,-5 3 0 0,-2 0 0 15,0 2 0-15,6 1 0 16,-9-2 0-16,0 4 2 15,0 5 8-15,0-7 7 16,0 5-13-16,0 3 1 16,0-4 5-16,0 1-10 15,0-1 2-15,0-1 0 16,0-1-2-16,-3-2 0 16,3 0 0-16,-6 0 0 15,6 2 0-15,-3 0 5 16,3-4-5-16,0 5 0 15,0 3 12-15,0-2 2 0,0-2-10 16,0-1-4-16,0 2 5 16,0-4-5-16,0 3 0 15,0-4 4-15,0 6-4 16,0-3 2-16,0 1-2 16,0 0 0-16,0 3 2 15,0-4 0-15,0 3-2 16,0-2 2-16,-3-2 0 15,-2-1 4-15,-2 1-6 16,4 0 2-16,0-4 0 16,3 0-4-16,0 5 4 15,0-3-2-15,0 2 1 16,0-1 1-16,0 1 1 0,0 2-3 16,0-4 5-1,0 5-1-15,-5-1 2 0,-5-1-4 16,7 2-2-16,0-1-2 15,1 0 2-15,-1 2 0 16,3-5 0-16,-7 3 0 16,7-3 0-16,-3 4 2 15,1-5-2-15,2 4 0 16,-6-2 0-16,-4 2 0 16,8 3 0-16,-1-6 0 15,-3 3 1-15,-1-1-1 16,2 1 0-16,2 4-1 0,-6-3-7 15,6-5 1 1,0 1-13-16,3-2-12 0,-3 8-52 16,1-2-125-16</inkml:trace>
  </inkml:traceGroup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2:07.40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F45DDC8-A93A-4174-9428-9E1146573BDA}" emma:medium="tactile" emma:mode="ink">
          <msink:context xmlns:msink="http://schemas.microsoft.com/ink/2010/main" type="inkDrawing" rotatedBoundingBox="12334,14773 14509,13504 14644,13736 12470,15005" semanticType="callout" shapeName="Other">
            <msink:sourceLink direction="with" ref="{FBF65D77-D11D-4558-B5E4-257EC8462A98}"/>
          </msink:context>
        </emma:interpretation>
      </emma:emma>
    </inkml:annotationXML>
    <inkml:trace contextRef="#ctx0" brushRef="#br0">-9 1304 154 0,'0'-8'42'0,"0"7"-31"0,0-5 6 15,0 2-3-15,0 0 3 16,0-4-3-16,0 3-7 15,0-1 10-15,0-1 16 16,0-1 9-16,0-1-4 16,10-1-32-16,-4 2 0 15,9 1-3-15,-7-3 0 16,7 0-3-16,-2-1 0 16,-5 0 0-16,4-1 0 15,-6-5 0-15,6 9 3 16,-4-6 0-16,-8 6-3 15,13 0 0-15,-10-1 0 0,2 1 0 16,10-3 0-16,0 0-3 16,3-3 3-16,3 1 3 15,0-1-3-15,-1 1 0 16,-2 2 0-16,-5 0 0 16,-5 3 0-16,4 0 0 15,-3 0 0-15,6 5 0 16,-10-7-6-16,8 5 6 15,-8-1-6-15,-2 1 6 16,7 0 0-16,-8 0 0 16,1-3 0-16,10 0 0 15,-8 1 0-15,13-5 0 0,-3 1 0 16,-7 3 0-16,10-1 0 16,-2 0 0-16,-8 0 0 15,4 2 0-15,-6-4 0 16,6 8 0-16,-6-2 3 15,6-4-3-15,-6 2 0 16,6 0 0-16,-7 0 0 16,11-1 0-16,-8 0 0 15,7 0 0-15,-5 0 0 16,-5-2 3-16,-2 4-3 16,2 1 0-16,5-3 0 15,-7 2 3-15,-3 2 0 16,3 0 0-16,-3 2 0 0,2-1 3 15,5-3-6 1,-7 4 3-16,3-3 0 0,-3 5 0 16,0-3 5-16,0 0 1 15,0 1-1-15,0-1 0 16,0-3-2-16,3 0-3 16,-3 0-3-16,3 1 0 15,-3-2 0-15,2 6 0 16,-2-3 0-16,7 2 3 15,-4-1-3-15,0-2 0 16,-1 2 5-16,-2-3-3 16,3 1-2-16,7-1 0 0,-2 2 0 15,5-5 0 1,-5 5 0-16,4-4-2 0,-4 0 2 16,5-1 2-16,-5 1-2 15,5 0 0-15,2 0-2 16,-7 2 2-16,4 2 0 15,4-4 2-15,-5 2 1 16,4-2-3-16,3-3 0 16,2 6 0-16,-5-6 2 15,1 5-2-15,-8-2 3 16,4 0 5-16,-3 6-3 16,6-6 0-16,-3 3-2 15,-1-1-1-15,7-5 3 16,0 1-5-16,3 1 0 15,-1-3 3-15,8 1-3 0,-7 3 0 16,-1 0 0-16,-2 3 2 16,-3-1 0-16,-6 1-2 15,6 0 0-15,-7-3 0 16,10 2-2-16,3-2 4 16,6 2-2-16,-3-1 0 15,-4-1 0-15,11 3 0 16,-8-5 0-16,0 2 0 15,-5 1 3-15,6-3-3 16,-6-1 7-16,0 3 5 16,-1 0 2-16,-4 3 5 15,-5 2-11-15,5 0-6 0,-5 3 0 16,7-3-2 0,0 1 0-16,0 2 0 0,6-6 3 15,2 2-3-15,-2-4 1 16,2-3-1-16,5 2 2 15,-7-4 0-15,-3 5 2 16,-10 0 2-16,7 2 5 16,0 2 2-16,-7-2-7 15,10-2-2-15,-8 0-1 16,-2 2 0-16,7 4-3 16,-9-1 2-16,9 1 0 15,-9-2-2-15,6 2 0 16,-9-4 0-16,9 1 3 0,-6 2-3 15,-4 2 3 1,8-2 0-16,-2-1-1 0,5 3-1 16,-2-5 1-16,4 0-1 15,6 1 2-15,-3-3-1 16,-1 3-1-16,1-1-1 16,-5 4 5-16,-5-2-4 15,4 3 5-15,-6-6-5 16,9 2 6-16,-7 1-6 15,8-8-1-15,4 5 0 16,-2-1 1-16,3 2-1 16,-3 3 0-16,2 3-1 15,-20 0-56-15,0 0-372 0</inkml:trace>
  </inkml:traceGroup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4T07:08:04.75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FDA03F5-D874-476E-A2A4-CFE786882F8E}" emma:medium="tactile" emma:mode="ink">
          <msink:context xmlns:msink="http://schemas.microsoft.com/ink/2010/main" type="inkDrawing" rotatedBoundingBox="19902,8053 27108,3922 27219,4116 20014,8248" semanticType="callout" shapeName="Other">
            <msink:sourceLink direction="with" ref="{DC7444F6-5031-4B7D-B02B-6BBBF3C6A5D9}"/>
            <msink:sourceLink direction="with" ref="{C681CC1A-23BD-46EA-A51C-F79C44F19A4A}"/>
            <msink:destinationLink direction="to" ref="{331F92DF-0388-4A31-9DF1-B52C162E208B}"/>
          </msink:context>
        </emma:interpretation>
      </emma:emma>
    </inkml:annotationXML>
    <inkml:trace contextRef="#ctx0" brushRef="#br0">9 4205 442 0,'-6'-18'51'0,"3"12"-33"15,0 6 20-15,3-2 26 16,0 2-21-16,0 0-28 15,0 0-10-15,0-4-3 16,0 4 6-16,0-5 5 16,0-3-3-16,0-14-4 15,6-7-5-15,33-9 0 16,7-9-1-16,16-3 1 16,7-1-1-16,7 5 2 15,-5 1-2-15,5 8 0 16,-11 0 0-16,-3 9 0 15,1-3 0-15,2 6 0 0,-9-5 1 16,6-3-1-16,1 1 0 16,2-7 0-16,3-2 0 15,11-3 1-15,3-3-1 16,3 3 0-16,-7-1 0 16,11 0 0-16,-14 5 0 15,4-2 0-15,-8-4 0 16,5-1 0-16,-4-1 2 15,6-2-4-15,5-3 4 16,-1 3-2-16,3-6 0 16,-3 6-2-16,-14 3 2 15,-3-3 0-15,-6 15 0 0,1-4 2 16,-1 3-4-16,-4 7 4 16,1-3-2-16,-5-1 0 15,9-5 0-15,5-3 0 16,14-7 0-16,6-1 0 15,0 2 0-15,-3 3-2 16,-14 5 2-16,-5-2 2 16,-7 1-2-16,-8 6 0 15,6-11 0-15,-3 1 2 16,15 2-2-16,9-13 0 16,-3 8 0-16,10-2 0 15,14-4 0-15,-2 1 0 16,10 3 0-16,-2-1 0 0,-3 7 0 15,-11 3 0 1,-3 2 0-16,-3-1 0 0,-3 4 1 16,-8 3-1-16,8-2 0 15,-4-3 0-15,4-1 0 16,6 0 0-16,3-4 0 16,8-2 0-16,-5-6 0 15,7 0 0-15,-6 0 2 16,0 1-2-16,-14 3 1 15,-2 3 1-15,-8 4 1 16,-6 1 0-16,0 3-2 16,4-1 0-16,7 0-1 15,9-1 0-15,6-8 0 16,-3 0 0-16,0-1 0 0,0 1 1 16,-23 8 0-16,0 1-1 15,-16 3 2-15,-7 5-2 16,1 1 2-16,-11-4 2 15,7 6-2-15,-7 1 2 16,11-3 0-16,5-2-4 16,8 0 1-16,7-1-1 15,-9 4 0-15,-5 4 1 16,-10 5-1-16,-16 5 2 16,-6 7 1-16,-8 2 2 15,-6 3 11-15,0 0-1 16,0 0-7-16,0 0-8 15,0 0 0-15,0 0-5 0,0 0-28 16,0 0-59 0,-3 0-511-16</inkml:trace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4T07:08:06.96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C7444F6-5031-4B7D-B02B-6BBBF3C6A5D9}" emma:medium="tactile" emma:mode="ink">
          <msink:context xmlns:msink="http://schemas.microsoft.com/ink/2010/main" type="inkDrawing" rotatedBoundingBox="19683,8115 29914,11112 29885,11209 19654,8212" semanticType="strikethrough" shapeName="Other">
            <msink:sourceLink direction="with" ref="{4B4811E9-68F6-43A7-B4D5-E96967393B85}"/>
            <msink:destinationLink direction="with" ref="{02684D52-CA99-4A38-B611-EB27870EAA72}"/>
            <msink:destinationLink direction="with" ref="{DFDA03F5-D874-476E-A2A4-CFE786882F8E}"/>
          </msink:context>
        </emma:interpretation>
      </emma:emma>
    </inkml:annotationXML>
    <inkml:trace contextRef="#ctx0" brushRef="#br0">544 169 28 0,'-17'0'29'0,"11"0"10"16,-8-10 22-16,5 1-15 16,-8 1-4-16,-2 2-39 15,-1-6-3-15,11 1 4 16,-8-2-8-16,-3-2 4 0,4 1-3 15,-10 2-4 1,-17 3 7-16,1 1-14 0,-15 1-7 16,9 4 21-16,2-3 11 15,7 6 30-15,13-6-17 16,6 4 43-16,4-4-22 16,-1 0 12-16,14 3-12 15,3 0 20-15,0 3-35 16,0 0-30-16,0 0 0 15,0 0 2-15,13 0 4 16,16 0 7-16,8 0-1 16,-5 12-2-16,10 7-3 15,1 0 3-15,10-2 2 16,-5 7 6-16,9-2-9 0,2 1-7 16,-4-3 5-16,7 3-4 15,3 1 1-15,14 0-4 16,3 0 2-16,9-1 2 15,22 0-2-15,4 0-1 16,18-1 0-16,-2 4 6 16,1 0 5-16,-12 5-4 15,-18 0-8-15,-16-1 5 16,-9 3-5-16,-10-4 0 16,-7 0 4-16,11-3-4 15,-5 5 0-15,11-6 2 16,6 5-2-16,9-3 1 0,19 3 2 15,-5-1 4-15,2 1-5 16,-8 2 1-16,-14-2-1 16,3-4 0-16,-9 4-2 15,0 2 0-15,7 0-1 16,0 4 2-16,2-4 0 16,0 2-1-16,11-1 0 15,3-1 0-15,0 1 0 16,6-1 0-16,-7-2 0 15,-5 1 0-15,0-6 0 16,-14-1 0-16,-11-4 0 16,2 1 0-16,-4 0 0 15,0-1 1-15,-3 4 0 0,10-1 1 16,6 2-2 0,17-2 0-16,5 0 2 0,7 4 1 15,14 5-1-15,-7 1-2 16,4-1 0-16,-1 3 0 15,1 1 0-15,-11-7 0 16,4 7 0-16,-10-3-1 16,0-1 0-16,-9-1 1 15,-8-1 1-15,1-1 0 16,-3 0 0-16,2-1-1 16,13-2 0-16,18 7 0 15,6-1 0-15,13 9 0 16,-8-2 1-16,9 2-1 0,-6 0 0 15,-8-3 0-15,-7 0 0 16,-13-5 0-16,-3-2 0 16,-6 0 1-16,6-1-1 15,2-4 0-15,15 0-4 16,5 4 4-16,15 3 1 16,-9-1-1-16,-5 1 0 15,-7-5 0-15,-19-1 2 16,-24-2-2-16,-9-4 0 15,-14 1 0-15,-2-5 0 16,-10-4 0-16,5 0 0 16,12 6 0-16,5-1 0 15,11 6-1-15,-14-7-1 16,-7 1 3-16,4-1-1 0,-13 2 0 16,-1-7 1-16,-5 1-1 15,-7-1 0-15,-4-3 0 16,-12-6 0-16,-4 0 1 15,-10-3-1-15,-3 0 3 16,0 0 1-16,0 0-2 16,0 0 1-16,0 0 5 15,0 0-7-15,0 0-1 16,0 2 0-16,0-2-5 16,0 0 3-16,0 0 0 15,0 0 0-15,0 0-17 16,0 0-35-16,0 0-131 0</inkml:trace>
  </inkml:traceGroup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4T07:08:10.54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31F92DF-0388-4A31-9DF1-B52C162E208B}" emma:medium="tactile" emma:mode="ink">
          <msink:context xmlns:msink="http://schemas.microsoft.com/ink/2010/main" type="inkDrawing" rotatedBoundingBox="26873,3655 27554,4141 27242,4578 26562,4092" semanticType="callout" shapeName="Other">
            <msink:sourceLink direction="to" ref="{DFDA03F5-D874-476E-A2A4-CFE786882F8E}"/>
          </msink:context>
        </emma:interpretation>
      </emma:emma>
    </inkml:annotationXML>
    <inkml:trace contextRef="#ctx0" brushRef="#br0">190 102 53 0,'-6'-2'58'0,"6"-4"-58"16,-3 0 3-16,3 0 8 16,-8 3 3-16,2 0-14 15,3 0 4-15,-3 3 0 16,-5 0 6-16,8 0-2 16,0 0 2-16,3 0 7 0,0 0 29 15,-3-6 42 1,-4-2-33-16,-2 1-55 0,-5-2 0 15,8 5 0-15,-14-6 10 16,6 1-14-16,-1 3 8 16,-2 0-1-16,4 4 0 15,4 2 0-15,-2-4 6 16,5 4-3-16,6 0 21 16,0 0 1-16,-3 0 3 15,3 0-13-15,0 0-9 16,0 0-3-16,0 0-1 15,0 0-5-15,0-2 0 16,0 2-2-16,0 0-3 16,0 0 5-16,12 0 5 15,18 0 2-15,10 2 5 0,2 8-7 16,4 1-1-16,-3 1-4 16,8-4 3-16,2 5 2 15,7-2-5-15,-12 1-3 16,1 0 3-16,4-1 0 15,-11 0 0-15,-2-3 5 16,-8 1-5-16,-2-1 0 16,-10 1 2-16,-14-3-4 15,-3-3 2-15,0-3 0 16,-3 3-2-16,0-3-1 16,0 0 3-16,0 0 9 15,0 0 4-15,0 0 8 0,0 0-7 16,0 0-5-16,0 0-3 15,0 0-4-15,0 2-2 16,0 4-4-16,0 4-3 16,0 3 7-16,0 6 9 15,0 2-3-15,0 2-1 16,0 7 7-16,-3 3-6 16,-3-2-4-16,-14 4 1 15,4 6 8-15,-4 0-2 16,-3 1 0-16,-3-1 1 15,6-5-5-15,4-3-3 16,7-10 0-16,-5-5-2 16,11-7 0-16,3-3-2 0,0 1-2 15,0-5 1 1,0-4-34-16,9 0-71 0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39:31.97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ED98717-2B44-4935-B552-DDD67752E12F}" emma:medium="tactile" emma:mode="ink">
          <msink:context xmlns:msink="http://schemas.microsoft.com/ink/2010/main" type="writingRegion" rotatedBoundingBox="23011,14346 23222,14346 23222,14517 23011,14517"/>
        </emma:interpretation>
      </emma:emma>
    </inkml:annotationXML>
    <inkml:traceGroup>
      <inkml:annotationXML>
        <emma:emma xmlns:emma="http://www.w3.org/2003/04/emma" version="1.0">
          <emma:interpretation id="{20BA6ADC-06A0-4AA0-8E92-D4B62DD287CE}" emma:medium="tactile" emma:mode="ink">
            <msink:context xmlns:msink="http://schemas.microsoft.com/ink/2010/main" type="paragraph" rotatedBoundingBox="23011,14346 23222,14346 23222,14517 23011,145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119BB1-FF53-4225-9A83-C3DB1233494B}" emma:medium="tactile" emma:mode="ink">
              <msink:context xmlns:msink="http://schemas.microsoft.com/ink/2010/main" type="line" rotatedBoundingBox="23011,14346 23222,14346 23222,14517 23011,14517"/>
            </emma:interpretation>
          </emma:emma>
        </inkml:annotationXML>
        <inkml:traceGroup>
          <inkml:annotationXML>
            <emma:emma xmlns:emma="http://www.w3.org/2003/04/emma" version="1.0">
              <emma:interpretation id="{00D973D4-89F4-465B-A699-2959B9B1F0B9}" emma:medium="tactile" emma:mode="ink">
                <msink:context xmlns:msink="http://schemas.microsoft.com/ink/2010/main" type="inkWord" rotatedBoundingBox="23011,14346 23222,14346 23222,14517 23011,14517">
                  <msink:destinationLink direction="with" ref="{57B4AEA9-BD6D-4C9F-BA1E-F4F27E0792F6}"/>
                  <msink:destinationLink direction="with" ref="{338185CA-8333-447D-A87B-A64064021CD0}"/>
                </msink:context>
              </emma:interpretation>
              <emma:one-of disjunction-type="recognition" id="oneOf0">
                <emma:interpretation id="interp0" emma:lang="en-US" emma:confidence="0">
                  <emma:literal>J</emma:literal>
                </emma:interpretation>
                <emma:interpretation id="interp1" emma:lang="en-US" emma:confidence="0">
                  <emma:literal>b</emma:literal>
                </emma:interpretation>
                <emma:interpretation id="interp2" emma:lang="en-US" emma:confidence="0">
                  <emma:literal>•</emma:literal>
                </emma:interpretation>
                <emma:interpretation id="interp3" emma:lang="en-US" emma:confidence="0">
                  <emma:literal>e</emma:literal>
                </emma:interpretation>
                <emma:interpretation id="interp4" emma:lang="en-US" emma:confidence="0">
                  <emma:literal>j</emma:literal>
                </emma:interpretation>
              </emma:one-of>
            </emma:emma>
          </inkml:annotationXML>
          <inkml:trace contextRef="#ctx0" brushRef="#br0">4666-1273 200 0,'10'0'55'0,"-10"0"-48"16,0 0-3-16,0 0-1 15,3 0 0-15,2 0 1 16,5 0 6-16,-10 0 1 16,2 0-9-16,-2 0-2 15,0 0 0-15,0 0 4 16,0 0-4-16,3 0 0 16,0 0 0-16,9 0 0 15,-9 0 0-15,3 0 3 16,3 2-6-16,-9 9 6 15,0 0 4-15,0-1 3 16,0 1 3-16,0-3 3 16,-18-2-5-16,-2-4-11 0,-1-2-8 15,0 0-8-15,3 0 13 16,-2 0 0-16,-5 0 3 16,4-12 0-16,3 1 0 15,7-5 3-15,-4-4-3 16,15-3-23-16,0-4-24 15,0 3-27-15,0 4 25 16,8 7 49-16,5 8 4 16,2 5-4-16,-9 0 10 15,6 0-2-15,-7 0-2 16,1 0 1-16,4 18 7 16,-10-4-3-16,2 2 0 0,-2 0-8 15,0-3 4-15,0 1 7 16,0-3 10-16,0-1 0 15,0-5 29-15,-2 1 2 16,-14-3-19-16,4-3-18 16,4 0-4-16,2 0-3 15,-6 0 6-15,6 0-11 16,-9-11-1-16,15-5-3 16,-3-2 1-16,3 1-1 15,0 9-2-15,0 3-24 16,0 5-82-16,9 0-226 15</inkml:trace>
        </inkml:traceGroup>
      </inkml:traceGroup>
    </inkml:traceGroup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4T07:08:12.70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2684D52-CA99-4A38-B611-EB27870EAA72}" emma:medium="tactile" emma:mode="ink">
          <msink:context xmlns:msink="http://schemas.microsoft.com/ink/2010/main" type="inkDrawing" rotatedBoundingBox="28885,11214 29504,10557 29954,10982 29335,11639" semanticType="callout" shapeName="Other">
            <msink:sourceLink direction="with" ref="{DC7444F6-5031-4B7D-B02B-6BBBF3C6A5D9}"/>
          </msink:context>
        </emma:interpretation>
      </emma:emma>
    </inkml:annotationXML>
    <inkml:trace contextRef="#ctx0" brushRef="#br0">672 7 421 0,'0'-7'47'15,"-7"5"-33"-15,4 2 28 16,3 0-5-16,0 0-37 16,0 0-7-16,0 0-13 15,0 0 20-15,0 0 5 16,0 0 0-16,0 0 9 15,0 0 22-15,0 0 4 16,0 0-3-16,0 0-13 16,0 0-10-16,0 0-6 15,0 0-4-15,0 0-1 0,0 0-3 16,0 0 0 0,0 0 2-16,0 0-2 0,0 0 5 15,0 0 0-15,0 0 3 16,0 0 1-16,0 0-7 15,0 0-2-15,0 0-2 16,0 15 1-16,0 16 1 16,0 5 0-16,0 3 0 15,0 2 2-15,10-6-1 16,6 1 0-16,1-3-1 16,3-8 0-16,-11 2 1 15,8-10-1-15,-1 0 0 0,-4-4 0 16,-1-1 0-16,-5-4 0 15,5-4 0-15,-8 1 2 16,-3-5-2-16,0 0 1 16,0 0-1-16,0 0 2 15,0 0 0-15,0 0-1 16,0 0 0-16,0 3-1 16,0 4-1-16,0 3-1 15,0 12 2-15,0 1 1 16,0 6 0-16,0-2-1 15,0 2 1-15,0-7-1 16,0-2 0-16,0-3 0 16,0-2 0-16,0 0-1 15,0-6 1-15,0-3-1 16,0-3 1-16,0-3 0 0,0 0 2 16,0 0 3-16,0 0 4 15,0 0 16-15,-3 0-5 16,-5 0-8-16,2-3-6 15,0-6-5-15,-11-4-1 16,-2 1-1-16,-7 5 0 16,-14 3 0-16,-13 4 0 15,-21 0 1-15,-14 0 0 16,-25 0 0-16,-1 0 0 16,9 0-1-16,20 0 0 15,32 4-15-15,53-2-25 16,0-2-87-16</inkml:trace>
  </inkml:traceGroup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4T07:08:18.47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B4811E9-68F6-43A7-B4D5-E96967393B85}" emma:medium="tactile" emma:mode="ink">
          <msink:context xmlns:msink="http://schemas.microsoft.com/ink/2010/main" type="writingRegion" rotatedBoundingBox="22569,4480 25995,11065 23574,12325 20147,5741">
            <msink:destinationLink direction="with" ref="{DC7444F6-5031-4B7D-B02B-6BBBF3C6A5D9}"/>
          </msink:context>
        </emma:interpretation>
      </emma:emma>
    </inkml:annotationXML>
    <inkml:traceGroup>
      <inkml:annotationXML>
        <emma:emma xmlns:emma="http://www.w3.org/2003/04/emma" version="1.0">
          <emma:interpretation id="{058B8FC4-2936-46EE-B4D2-26E560C5459B}" emma:medium="tactile" emma:mode="ink">
            <msink:context xmlns:msink="http://schemas.microsoft.com/ink/2010/main" type="paragraph" rotatedBoundingBox="22569,4480 25995,11065 23574,12325 20147,57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694ED2-F11D-42BB-9C1C-7E925ACF1227}" emma:medium="tactile" emma:mode="ink">
              <msink:context xmlns:msink="http://schemas.microsoft.com/ink/2010/main" type="line" rotatedBoundingBox="22569,4480 25995,11065 23574,12325 20147,5741"/>
            </emma:interpretation>
          </emma:emma>
        </inkml:annotationXML>
        <inkml:traceGroup>
          <inkml:annotationXML>
            <emma:emma xmlns:emma="http://www.w3.org/2003/04/emma" version="1.0">
              <emma:interpretation id="{C681CC1A-23BD-46EA-A51C-F79C44F19A4A}" emma:medium="tactile" emma:mode="ink">
                <msink:context xmlns:msink="http://schemas.microsoft.com/ink/2010/main" type="inkWord" rotatedBoundingBox="22569,4480 25995,11065 23574,12325 20147,5741">
                  <msink:destinationLink direction="with" ref="{DFDA03F5-D874-476E-A2A4-CFE786882F8E}"/>
                </msink:context>
              </emma:interpretation>
              <emma:one-of disjunction-type="recognition" id="oneOf0">
                <emma:interpretation id="interp0" emma:lang="en-US" emma:confidence="0">
                  <emma:literal>ini</emma:literal>
                </emma:interpretation>
                <emma:interpretation id="interp1" emma:lang="en-US" emma:confidence="0">
                  <emma:literal>in:</emma:literal>
                </emma:interpretation>
                <emma:interpretation id="interp2" emma:lang="en-US" emma:confidence="0">
                  <emma:literal>inn:</emma:literal>
                </emma:interpretation>
                <emma:interpretation id="interp3" emma:lang="en-US" emma:confidence="0">
                  <emma:literal>Genii</emma:literal>
                </emma:interpretation>
                <emma:interpretation id="interp4" emma:lang="en-US" emma:confidence="0">
                  <emma:literal>ini:</emma:literal>
                </emma:interpretation>
              </emma:one-of>
            </emma:emma>
          </inkml:annotationXML>
          <inkml:trace contextRef="#ctx0" brushRef="#br0">-2528-4625 459 0,'-6'11'95'16,"6"-11"-93"-16,0 0 10 0,0 0 51 15,0 0-34-15,0 0-18 16,0 0 1-16,0 0-6 16,0 0 1-16,28 0-2 15,9-20-1-15,16-5-1 16,-4-9-3-16,-1-7 1 16,8-9 1-16,-13-3 0 15,-7-4 0-15,-13 5-1 16,-17 4-1-16,-6 7 1 15,0 5-1-15,-17 10 0 16,-28 5 0-16,-14 10 1 16,-10 11-1-16,-13 0 0 0,-3 15-2 15,3 32 2-15,11 11 0 16,12 7 1 0,16 0-1-16,20 0 0 0,10-5-2 15,13-11-1-15,0-11-1 16,16-11 2-16,30-15 2 15,13-12 2-15,6 0-2 16,11 0 0-16,6-21-3 16,-10-17 0-16,7-12 3 15,-11-6 0-15,-22 6-1 16,-16 3 1-16,-24 10 2 16,-6 16 6-16,0 2 3 15,0 10 1-15,0 6 4 0,-14 3-16 16,8 0 0-1,0 3-6-15,-7 36 5 0,-4 10-1 16,11 8 2-16,6-2 0 16,0-4 0-16,0-4 0 15,0-12 0-15,20-6 0 16,8-9 0-16,23-10 1 16,3-10 1-16,22 0-2 15,6 0-4-15,6-21-10 16,-3-5-23-16,-3-3-60 15,-65 13-124-15</inkml:trace>
          <inkml:trace contextRef="#ctx0" brushRef="#br0" timeOffset="990.5565">-1988-5671 339 0,'-3'-6'157'0,"3"6"-125"0,0 0-28 16,0 0 15-16,0 0-19 15,0 0 3-15,23 0 8 16,6 0-1-16,4 6-1 16,4 8 12-16,-5 1-15 15,7 0 2-15,-6 0 11 16,-4-1-11-16,-3 4 1 15,-3 0-1-15,-3-1 0 16,-7 1-3-16,-13 1 6 16,0 1-3-16,0 6 3 15,-13 6 1-15,-19 7-1 16,-21 0-2-16,4 2-6 16,-10 0 0-16,10-6-3 15,7-6-2-15,8-5-38 16,34-24-80-16,0 0-326 0</inkml:trace>
          <inkml:trace contextRef="#ctx0" brushRef="#br0" timeOffset="644.2991">-2960-5508 168 0,'-16'0'171'0,"16"0"-147"0,0 0-3 16,0 0 63-16,0 0-44 15,0 0-20-15,0 0-11 16,0 0 8-16,0 0 6 15,25 0 3-15,21 4 0 16,24 3 11-16,18-5-30 16,20-2 4-16,16 0-11 15,4 0 5-15,2 0-1 16,-2 0-4-16,-13 0 3 16,-26 0-1-16,-27-2-2 15,-20 0-2-15,-19-3 2 0,-20 3 2 16,-3-4 1-1,0-3-3-15,0-3-41 0,-3 4-118 16,-20 2-49-16</inkml:trace>
          <inkml:trace contextRef="#ctx0" brushRef="#br0" timeOffset="8129.7268">-2773-3738 387 0,'9'0'169'15,"-6"0"-155"-15,-3 0-14 0,0 0 14 16,0 3-8-16,0-1-6 16,0 10-8-16,3 4 8 15,8 1 0-15,-8 1 0 16,0-4 2-16,8-5-2 16,-5-1 2-16,-6-4 0 15,0-1 0-15,0-3 7 16,0 0 8-16,0 0-2 15,0 0 4-15,0 0-3 16,0 0-1-16,0 0-6 16,0 0-6-16,0 0 6 15,3 0-3-15,-3 0-1 0,0 0 2 16,0 0 0-16,0 0 0 16,0 0-1-16,0 0 4 15,0 0 0-15,0 0-3 16,0 0-2-16,0 0-4 15,0 0 1-15,0 0-1 16,0 0-1-16,0 0 1 16,0 0 0-16,0 0-1 15,0 0 0-15,0 0 0 16,0 0 0-16,0 0 0 0,0 0 1 16,0 0-1-1,0 0 0-15,0 0 1 0,0 0 0 16,0 0-1-16,0 0 2 15,0 0-1-15,0 0 1 16,0 0-1-16,0 0-1 16,0 9 0-16,13 9-2 15,13 11 2-15,11 12 3 16,5 9 1-16,10 8 0 16,7 11-3-16,-10-2 3 15,1 9 0-15,-18-1-1 16,-2 5-1-16,-10-4-1 15,-14 4-1-15,3-4 2 16,5 2 1-16,-14-9-1 16,0 0-1-16,0-2 0 0,0-2 1 15,0 0-1-15,0-3 1 16,0-1-1-16,0 1 0 16,-14-3 0-16,8-3 0 15,0-2-1-15,-8-10 0 16,8 0 1-16,-8-2 0 15,5-2-1-15,-7 4 1 16,-4 1 0-16,3 4-1 16,-6 2 0-16,1 3 1 15,-1 4-1-15,3-3 0 16,-3-1 0-16,4-8 1 16,2-10-1-16,11-9 0 0,6-16 0 15,0-2-1-15,0-5-6 16,0-4-28-16,0 0-41 15,0 0-129-15</inkml:trace>
          <inkml:trace contextRef="#ctx0" brushRef="#br0" timeOffset="9561.6415">-875-2975 0 0,'0'-9'89'0,"0"6"-49"0,0 0 9 15,0 0 56-15,0-3-36 16,0-2-6-1,0 1 6-15,3-2-14 0,1 1 11 16,-4 2-21-16,0-3-11 16,0 7-9-16,0-2 1 15,0 4-5-15,0 0-8 16,0 0-10-16,0 0 0 16,0 0-3-16,-7 25 0 15,-15 12 2-15,-15 8 3 16,5 4-2-16,-4 2 4 15,-4-2-4-15,12-2-1 16,-9-5 2-16,11-2-4 16,-7-4 1-16,7-4 1 15,-7-1-1-15,4-8 0 0,3 1-1 16,-10-4 3-16,2 1-3 16,-1-4 2-16,-4-2-2 15,-1-6 0-15,1 0 0 16,13-3 2-16,-11-6-2 15,15 0 0-15,-1 0 0 16,3 0 0-16,6-6 0 16,5-25-8-16,-1 0 4 15,4-11 1-15,3-2 1 16,3-5 2-16,0-5 0 0,0 2 0 16,0-1 0-1,28-1-1-15,6 5 0 0,8 4 1 16,4 1-1-16,7 8 0 15,-4 4 1-15,-4 6 0 16,-2 6 0-16,-1 1 0 16,1 7 0-16,-7 4 0 15,1 2 0-15,-11 3 0 16,-4-1 0-16,-16 4 0 16,5 0 0-16,-11 0-4 15,3 0 0-15,-3 4 0 16,0 25 4-16,0 11 6 15,0 12 0-15,0 7-2 16,0 4 1-16,-6 6-2 16,-11 0-2-16,1 0 1 0,-1-4-2 15,14-6 1-15,3-8-1 16,0-8 0-16,0-4-2 16,20-9 1-16,16-7 0 15,10-14 1-15,13-9 1 16,3 0 1-16,6-12 0 15,-2-23 0-15,-4-3-2 16,-13-3-2-16,-16 4-2 16,-13 5-3-16,-20 5-7 15,0 12-20-15,-14 15-99 16,-12 0-316-16</inkml:trace>
          <inkml:trace contextRef="#ctx0" brushRef="#br0" timeOffset="2999.7136">225 964 238 0,'0'-2'98'0,"0"-5"-91"15,0 6-4 1,0-4 3-16,0 0-3 0,0-1-3 15,0 0 0-15,0 3 4 16,0-3 2-16,0 0 29 16,0-3 18-16,11-10 8 15,-8-6-7-15,3-2 3 16,4-13-11-16,-7-2-4 16,0-6-20-16,0-4-4 15,1-7-4-15,3-6 3 16,-1-9-12-16,-3-8-2 15,11 1-2-15,-8 4 2 16,0 6-2-16,2 12-1 16,-8 14 3-16,0 19 0 0,0 10 4 15,0 15 1-15,0 1 1 16,0 0-7-16,0 0-2 16,0 0-2-16,-11 34-5 15,-18 22 7-15,-16 30 0 16,-12 14 2-16,-2 12-1 15,14 5 1-15,2 2-2 16,20-10 0-16,23-15 0 16,0-12-2-16,43-23 2 15,39-18 0-15,23-22 0 16,19-19 2-16,4 0-2 16,-1-39 0-16,-13-17 0 15,-12-18-2-15,-20-5 2 0,-23-6 2 16,-36 6-2-1,-23 7 1-15,0 15 0 0,-56 20 0 16,-10 12 0-16,4 23-1 16,14 2 0-16,2 0 0 15,10 21-2-15,16 14 2 16,3 7-2-16,14 1-1 16,3-4 1-16,0-3 1 15,34-10-9-15,8-9-12 16,7-12-22-16,-27-5-51 15,-2 0-350-15</inkml:trace>
          <inkml:trace contextRef="#ctx0" brushRef="#br0" timeOffset="3861.8291">-351-315 192 0,'0'6'208'0,"0"-6"-160"16,0 0 5-16,0 4 34 16,0-4-35-16,0 0-27 15,0 0-12-15,0 0 2 16,0 0-6-16,0 0-5 16,3 0 2-16,43 0-1 15,30 0 2-15,12 0-5 16,20 0 1-16,13 0-3 15,4 0 2-15,-8 0-1 16,-2 0-1-16,-21 0 0 16,-1 0 0-16,-28 0 2 15,-13 0-2-15,-19 0 1 0,-13 0 0 16,-17 0 1-16,0 0 1 16,-3-4-3-16,0-4-2 15,0 2-26-15,-9 3-50 16,-11-3-168-16</inkml:trace>
          <inkml:trace contextRef="#ctx0" brushRef="#br0" timeOffset="4210.1421">556-546 412 0,'0'-5'107'15,"0"5"-107"-15,0 0-5 16,17 0 5-16,15 0 14 16,18 16-5-16,-5-2 0 15,7 1-6-15,1-1 2 16,-10-1 6-16,-11-4 3 15,-5 1-3-15,-21 3 10 0,-3 1 4 16,-3 3 0 0,0 2-3-16,-3 2-9 0,-23 3-1 15,-10-4-9-15,7-3-3 16,-11 1-22-16,24-14-97 16,-7-4-312-16</inkml:trace>
        </inkml:traceGroup>
      </inkml:traceGroup>
    </inkml:traceGroup>
  </inkml:traceGroup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4T07:08:33.98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D0374B9-4F86-485D-BDE3-5E4A346E18F6}" emma:medium="tactile" emma:mode="ink">
          <msink:context xmlns:msink="http://schemas.microsoft.com/ink/2010/main" type="writingRegion" rotatedBoundingBox="3904,7127 20740,6811 20935,17228 4099,17544"/>
        </emma:interpretation>
      </emma:emma>
    </inkml:annotationXML>
    <inkml:traceGroup>
      <inkml:annotationXML>
        <emma:emma xmlns:emma="http://www.w3.org/2003/04/emma" version="1.0">
          <emma:interpretation id="{024914F6-255E-4593-B88B-F2283CDADF26}" emma:medium="tactile" emma:mode="ink">
            <msink:context xmlns:msink="http://schemas.microsoft.com/ink/2010/main" type="paragraph" rotatedBoundingBox="5433,8432 16211,6547 16908,10534 6130,124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FB954DB-93B8-418A-8DF3-20820DE4E2A6}" emma:medium="tactile" emma:mode="ink">
              <msink:context xmlns:msink="http://schemas.microsoft.com/ink/2010/main" type="line" rotatedBoundingBox="5433,8432 15446,6681 15706,8165 5693,9917"/>
            </emma:interpretation>
          </emma:emma>
        </inkml:annotationXML>
        <inkml:traceGroup>
          <inkml:annotationXML>
            <emma:emma xmlns:emma="http://www.w3.org/2003/04/emma" version="1.0">
              <emma:interpretation id="{3BD8EC85-097F-40D7-8435-CA576F1110EF}" emma:medium="tactile" emma:mode="ink">
                <msink:context xmlns:msink="http://schemas.microsoft.com/ink/2010/main" type="inkWord" rotatedBoundingBox="5475,8673 10756,7749 10974,8993 5693,9917"/>
              </emma:interpretation>
              <emma:one-of disjunction-type="recognition" id="oneOf0">
                <emma:interpretation id="interp0" emma:lang="en-US" emma:confidence="0">
                  <emma:literal>cosor=</emma:literal>
                </emma:interpretation>
                <emma:interpretation id="interp1" emma:lang="en-US" emma:confidence="0">
                  <emma:literal>cosn=</emma:literal>
                </emma:interpretation>
                <emma:interpretation id="interp2" emma:lang="en-US" emma:confidence="0">
                  <emma:literal>cossr=</emma:literal>
                </emma:interpretation>
                <emma:interpretation id="interp3" emma:lang="en-US" emma:confidence="0">
                  <emma:literal>corn:</emma:literal>
                </emma:interpretation>
                <emma:interpretation id="interp4" emma:lang="en-US" emma:confidence="0">
                  <emma:literal>eosor=</emma:literal>
                </emma:interpretation>
              </emma:one-of>
            </emma:emma>
          </inkml:annotationXML>
          <inkml:trace contextRef="#ctx0" brushRef="#br0">624 177 35 0,'-9'-12'108'0,"-2"6"-30"16,8 4 0-16,0-4-9 16,-3 3-13-16,-2 3 4 15,8-4-7-15,-3 4-11 16,3 0-12-16,0 0-3 15,-6-2 0-15,-8-4-1 16,8 1-14-16,-10-8 7 16,-4 1-7-16,0-2-10 15,-3-5 4-15,4 8 0 16,-7-3 4-16,3 2-1 16,-3-3-4-16,3 7 0 0,-4-1 7 15,12 5-7 1,-5 4 4-16,-3 0-6 15,-4 0-2-15,4 6-1 16,-6 27 0-16,-7 11 0 0,-7 13 1 16,4 10 1-16,-1 4-1 15,18-3-1-15,13 3 0 16,9-5 0-16,0-3-4 16,31-10 2-16,29-15 0 15,16-17 2-15,12-16-4 16,16-5-1-16,10 0-20 15,-74-20-53-15,-4-6-224 16</inkml:trace>
          <inkml:trace contextRef="#ctx0" brushRef="#br0" timeOffset="510.527">1108 136 248 0,'0'-35'158'15,"0"11"-96"-15,0 1-24 16,17 2 38-16,22-4-37 16,4 12-14-16,5 1-13 15,12 12 6-15,-4 0-1 16,-5 4-8-16,-11 30-2 15,-14 11-1-15,-10 5-4 16,-16 3 5-16,0 2-5 16,-39-1 3-16,-26-4-4 0,-17-3 7 15,-6-14-4-15,0-22 0 16,9-11-1-16,13 0-2 16,24-41-1-16,22-27-2 15,20-14-4-15,3-6-2 16,53 8-10-16,13 17-27 15,-1 34-12-15,-32 29-83 16,-13 0-276-16</inkml:trace>
          <inkml:trace contextRef="#ctx0" brushRef="#br0" timeOffset="894.3098">1527 544 269 0,'34'13'404'0,"-5"-15"-384"15,13-54-18-15,23-18 4 16,8-8 13-16,-7-4-10 16,-7-2-7-16,-24 2 1 15,-16 11-2-15,-19 17 2 16,0 21-2-16,-12 13 1 16,-24 18 1-16,-4 6 4 15,15 0 4-15,5 14-11 16,20 24 0-16,0 14-1 15,29 6 1-15,44 1 1 16,12-6 0-16,0 3 0 16,-3-6-1-16,-17-3 1 15,-16-3-1-15,-13 2 0 0,-16-9 1 16,-14 3 2-16,-6 6 1 16,-6-10 8-16,-50 10-1 15,-7-14-5-15,-8-2-6 16,-2-12 0-16,24-16 0 15,10-2-5-15,19-18-28 16,20-8-33-16,0-6-145 16</inkml:trace>
          <inkml:trace contextRef="#ctx0" brushRef="#br0" timeOffset="2011.4472">3807-329 619 0,'-11'-6'71'0,"-5"6"-39"0,9 0 15 16,-9 6-24-16,7 35-19 16,-8 22-1-16,0 12 0 15,-6 7 3-15,4 7-3 16,-10-4 0-16,-14 1 1 15,-13 0 0-15,-6-1-1 16,-13-2-3-16,-4-12 1 16,0-16 0-16,11-18-1 15,9-29 0-15,13-8 0 16,13-18 0-16,13-50-8 0,17-17 0 16,3-18 0-1,0-4 2-15,11 7-8 0,21 9 3 16,10 12 10-16,1 10 0 15,16 8 2-15,3 9-1 16,4 6 0-16,-1 14 0 16,-3 9 1-16,-9 13-1 15,-10 10 0-15,-14 0 0 16,1 37 3-16,-15 30 6 16,-4 15 9-16,-11 13-4 15,0 2-5-15,0 9 1 16,0 0-1-16,0 0-7 15,0-9 1-15,0-15-3 0,29-21 0 16,10-24 0 0,14-28 1-16,16-9-1 0,10-18 1 15,15-44 0-15,1-12-1 16,-9-6 1-16,-18 6-1 16,-20 14-3-16,-17 7 1 15,-19 5 1-15,-1 13-4 16,-11 11-3-16,0 9-5 15,0 9-16-15,0 6-46 16,0 0-319-16</inkml:trace>
          <inkml:trace contextRef="#ctx0" brushRef="#br0" timeOffset="2548.238">4903-74 336 0,'-3'6'227'16,"3"-6"-165"-16,0 0-17 0,0 0 14 16,0 0-26-1,0 0-22-15,0 0-5 0,23 0 3 16,23 0 4-16,5 0-3 15,19 0-8-15,-5 0-2 16,-13-1 0-16,-2 1-8 16,-24 0-35-16,-26 0-92 15,0 0-489-15</inkml:trace>
          <inkml:trace contextRef="#ctx0" brushRef="#br0" timeOffset="2700.3745">5005 289 713 0,'0'4'29'0,"43"-4"-29"0,31-6 8 15,11-16 4-15,11 11-9 16,-22 5-3-16,-54 6-10 16,-20 0-87-16</inkml:trace>
        </inkml:traceGroup>
        <inkml:traceGroup>
          <inkml:annotationXML>
            <emma:emma xmlns:emma="http://www.w3.org/2003/04/emma" version="1.0">
              <emma:interpretation id="{534F6F5F-67BA-4FCB-83AF-952E29E04E7D}" emma:medium="tactile" emma:mode="ink">
                <msink:context xmlns:msink="http://schemas.microsoft.com/ink/2010/main" type="inkWord" rotatedBoundingBox="12198,7249 15446,6681 15674,7985 12427,8553">
                  <msink:destinationLink direction="with" ref="{FEC03585-8EF0-485C-AD1A-3BB39213D8B4}"/>
                </msink:context>
              </emma:interpretation>
              <emma:one-of disjunction-type="recognition" id="oneOf1">
                <emma:interpretation id="interp5" emma:lang="en-US" emma:confidence="0">
                  <emma:literal>at</emma:literal>
                </emma:interpretation>
                <emma:interpretation id="interp6" emma:lang="en-US" emma:confidence="0">
                  <emma:literal>'at</emma:literal>
                </emma:interpretation>
                <emma:interpretation id="interp7" emma:lang="en-US" emma:confidence="0">
                  <emma:literal>tat</emma:literal>
                </emma:interpretation>
                <emma:interpretation id="interp8" emma:lang="en-US" emma:confidence="0">
                  <emma:literal>"at</emma:literal>
                </emma:interpretation>
                <emma:interpretation id="interp9" emma:lang="en-US" emma:confidence="0">
                  <emma:literal>eat</emma:literal>
                </emma:interpretation>
              </emma:one-of>
            </emma:emma>
          </inkml:annotationXML>
          <inkml:trace contextRef="#ctx0" brushRef="#br0" timeOffset="7574.5928">6913-1308 125 0,'-26'-15'227'0,"0"11"-211"16,-10-3-16-16,4 4 10 15,-11 0 12-15,4 0-7 16,5-3 15-16,11 0 53 15,17 3-4-15,3 1-35 16,3 2-24-16,0 0-8 16,0 0-2-16,0 0 0 15,0-6-4-15,23 1-3 16,29 1 11-16,24-4 6 16,15-5-1-16,24 1-9 15,5-3 0-15,15-2-3 16,-4 2-3-16,-10 0-1 0,-23 7-1 15,-19-2-2-15,-37 8 0 16,-22-4 0-16,-20 6 1 16,0 0 2-16,0-4 1 15,0 4-4-15,-17 0-13 16,-3 0-35-16,8 0-42 16,-1 0-222-16</inkml:trace>
          <inkml:trace contextRef="#ctx0" brushRef="#br0" timeOffset="6966.5866">7122-439 391 0,'8'0'216'16,"-8"0"-183"-16,0 0-20 15,0 0 43-15,0 0-29 0,12 0-22 16,27-11-5-16,7-24 1 16,13-12 1-16,0-6-1 15,-16-10 0-15,-7-8 1 16,-23-8 2-16,-6-1-2 15,-7 4 0-15,0 14 2 16,-36 12 4-16,-13 18 2 16,-10 17 0-16,-14 15-6 15,2 4-1-15,-8 51-2 16,7 21-1-16,-1 16 0 16,25 8 0-16,8-6 0 15,24-12 0-15,16-10-2 16,0-23 2-16,16-13 0 0,27-16-1 15,13-15 1-15,15-5-1 16,11-13 1-16,3-28 0 16,0-9 0-16,-9-7-2 15,-16-4 1-15,-15-4-1 16,-16 6 1-16,-9 9 1 16,-10 17 1-16,-10 22 0 15,0 7 9-15,0 4 5 16,0 0-3-16,0 9-12 15,-10 39 1-15,-10 12 0 16,11 10 2-16,1-1-2 16,8-7-1-16,0-5 0 0,34-10 0 15,11-14 0-15,11-14 1 16,13-13-1-16,10-6-1 16,6 0-8-16,-59-23-27 15,-4-7-82-15</inkml:trace>
          <inkml:trace contextRef="#ctx0" brushRef="#br0" timeOffset="8184.5258">8258-677 430 0,'14'2'193'16,"-14"-2"-153"-16,0 4-7 16,0-4-3-16,0 3-24 15,0-3-6-15,3 3 0 16,-3-3 0-16,0 3-1 16,0 3-1-16,3 6 2 15,4 0 3-15,-3 4-1 16,-4 3 0-16,3-5 1 15,-3-2-3-15,0-3 0 16,3-5-3-16,-3-4-3 0,0 0-3 16,3 0 4-16,7 0 2 15,-7-6-4-15,-3-9 3 16,0 3 4-16,0 6 0 16,0 0 1-16,0 6 1 15,0 0-2-15,0 0-3 16,3 0-1-16,-3 0-1 15,0 0 5-15,0 0 0 16,0 0 0-16,0 0-3 16,0 0 3-16,0 0-24 15,0 0-17-15,-3 0-125 16,0 0-186-16</inkml:trace>
          <inkml:trace contextRef="#ctx0" brushRef="#br0" timeOffset="9650.299">8822-1685 103 0,'-10'6'142'0,"0"-3"-98"16,10 3 3-16,-3-3 50 16,3 0-32-16,0 3-26 15,0 0 1-15,6-1 10 16,41-1-6-16,5-4 1 15,30 0-12-15,6 0-15 16,16-4-9-16,18-7-1 0,6-1-3 16,-1 1-2-16,1 5 0 15,-27 0-2-15,-29 0 0 16,-22 1-1-16,-27 5 2 16,-20 0 0-16,-3 0 2 15,0 0 2-15,0 0 1 16,0 0-4-16,0 0-3 15,-14 0-5-15,5 0-15 16,-8 0-32-16,14 5-76 16,-3 1-363-16</inkml:trace>
          <inkml:trace contextRef="#ctx0" brushRef="#br0" timeOffset="8992.1753">9221-509 286 0,'0'-15'220'0,"0"-8"-165"16,0-7-7-16,0-3 1 16,14-5-26-16,-5-8-11 15,4-15-7-15,-9-8-2 16,-4-13-1-16,0-19 0 16,0-5 1-16,0 0-2 15,0 13-1-15,-17 22 4 16,8 25 15-16,-5 20 10 15,8 17-1-15,-5 9-7 16,2 7-21-16,-8 48 0 0,-5 30 0 16,5 21 7-1,11 13-6-15,6 2 1 0,0-4-1 16,0-12 0-16,29-18 0 16,21-20-1-16,2-26 0 15,10-17 0-15,11-21 0 16,4-3 0-16,5-5 0 15,0-37 0-15,-17-4 0 16,-19-9 0-16,-16-3 0 16,-30-1 0-16,0 6 0 15,-13 9 2-15,-30 14-2 16,1 16 0-16,2 14 0 0,8 0 0 16,2 6-4-1,10 24 3-15,14 4-6 0,6-2-27 16,0-21-52-16,14-6-242 15</inkml:trace>
        </inkml:traceGroup>
      </inkml:traceGroup>
      <inkml:traceGroup>
        <inkml:annotationXML>
          <emma:emma xmlns:emma="http://www.w3.org/2003/04/emma" version="1.0">
            <emma:interpretation id="{1AF178FA-714B-44E2-A196-AA67A7F1069A}" emma:medium="tactile" emma:mode="ink">
              <msink:context xmlns:msink="http://schemas.microsoft.com/ink/2010/main" type="line" rotatedBoundingBox="12407,9376 16715,9179 16782,10652 12474,10849"/>
            </emma:interpretation>
          </emma:emma>
        </inkml:annotationXML>
        <inkml:traceGroup>
          <inkml:annotationXML>
            <emma:emma xmlns:emma="http://www.w3.org/2003/04/emma" version="1.0">
              <emma:interpretation id="{511DA125-FD85-4160-9F8F-317A4ED36DFA}" emma:medium="tactile" emma:mode="ink">
                <msink:context xmlns:msink="http://schemas.microsoft.com/ink/2010/main" type="inkWord" rotatedBoundingBox="12407,9376 16715,9179 16782,10652 12474,10849"/>
              </emma:interpretation>
              <emma:one-of disjunction-type="recognition" id="oneOf2">
                <emma:interpretation id="interp10" emma:lang="en-US" emma:confidence="0">
                  <emma:literal>Tall I,</emma:literal>
                </emma:interpretation>
                <emma:interpretation id="interp11" emma:lang="en-US" emma:confidence="0">
                  <emma:literal>atilt</emma:literal>
                </emma:interpretation>
                <emma:interpretation id="interp12" emma:lang="en-US" emma:confidence="0">
                  <emma:literal>tallit</emma:literal>
                </emma:interpretation>
                <emma:interpretation id="interp13" emma:lang="en-US" emma:confidence="0">
                  <emma:literal>Tallit</emma:literal>
                </emma:interpretation>
                <emma:interpretation id="interp14" emma:lang="en-US" emma:confidence="0">
                  <emma:literal>tallit,</emma:literal>
                </emma:interpretation>
              </emma:one-of>
            </emma:emma>
          </inkml:annotationXML>
          <inkml:trace contextRef="#ctx0" brushRef="#br0" timeOffset="12388.0422">6881 1058 39 0,'0'-14'90'16,"0"7"-12"-16,0-2-9 15,0 1-22-15,0 3 14 16,0-5-6-16,0 10 9 16,0-2 6-16,0 2-24 15,0 0-14-15,0 0-2 16,0 0 2-16,0 0-2 15,0-4 0-15,0-2-3 16,0 1-11-16,0 2-11 16,0 3 6-16,0 0-1 0,0 0-8 15,0 0-2-15,0 6-4 16,0 37 2-16,0 29 2 16,0 16 6-16,0 10-3 15,0-6 0-15,6 7 1 16,4-7-2-16,3 1 0 15,0 2 0-15,-4-6-1 16,5-6 1-16,-8-9-1 16,5-11-1-16,-2-16 0 15,-6-12 1-15,7-11-1 16,-6-11 0-16,-1-9-1 16,-3-4 1-16,0 0 0 0,0 0 1 15,0 0 0-15,3 0-1 16,-3 0-2-16,0 0-7 15,7 0-9-15,-7-4-47 16,0-9-168-16</inkml:trace>
          <inkml:trace contextRef="#ctx0" brushRef="#br0" timeOffset="14398.1678">7266 867 178 0,'0'6'81'15,"0"-6"-78"-15,0 0-3 0,0 0 27 16,0 0 17-16,0 0-25 16,0 0 10-16,0 0 23 15,0 0 13-15,0 0 2 16,-3 0-13-16,-6 0-10 15,-4 0-17-15,-4 0-19 16,8 0-1-16,-5 0-4 16,14 0 0-16,0 0-3 15,0 0 1-15,0 0-2 16,0 0 1-16,0 0-3 0,0 0 1 16,0 0 2-16,0 0 0 15,23 0 5-15,22 0 8 16,28 0 4-16,9 0-6 15,10-6 3-15,6-6-7 16,-4-5-1-16,11 2 0 16,-12-3-1-16,-19 3-2 15,-18 4 1-15,-27 1-3 16,-18 10 1-16,-8 0 1 16,-3-2 2-16,0 2 0 15,0 0-2-15,0 0-3 16,0 0 0-16,-14 0-5 15,8 0-14-15,0 0-18 16,-4 6-22-16,10-4-109 16,-4-2-360-16</inkml:trace>
          <inkml:trace contextRef="#ctx0" brushRef="#br0" timeOffset="13010.4292">7572 1942 498 0,'9'-17'75'0,"11"2"-75"15,13-6 0-15,9-3 6 16,4-5 1-16,3-3-3 16,-7-7-2-16,-5-2 5 15,-15-9 7-15,-19-3-8 16,-3 3-2-16,0 6 4 0,-28 8 9 16,-26 13 6-1,6 11 9-15,-11 5-13 0,7 7 1 16,-1 0-9-16,7 22-10 15,4 17-1-15,2 7 1 16,17 5-1-16,7 2-1 16,13-6 1-16,3 0-2 15,0-12-1-15,3-8 0 16,36-13 2-16,4-8-3 16,13-6-2-16,-4 0-2 15,7-26 3-15,-17-14 1 16,1-6 3-16,-17-1 1 15,1 12 0-15,-18 6 4 16,-6 17 5-16,-3 9 10 16,0 3 6-16,0 0-3 0,0 0-17 15,0 11-5-15,3 28 0 16,8 18 2-16,-2-2 4 16,21 1-5-16,-1-3 0 15,11-12-1-15,2-5 0 16,4-13 0-16,16-11 0 15,14-12-9-15,-50 0-29 16,0-9-109-16</inkml:trace>
          <inkml:trace contextRef="#ctx0" brushRef="#br0" timeOffset="13437.842">8416 1344 424 0,'-14'-18'105'0,"14"10"-83"16,0-1 6-16,0 1 22 15,0-1-3-15,0 5-12 16,0 1-5-16,0 0 6 16,0 3-2-16,0 0-10 15,0 0-5-15,-3 0-6 16,3 0-6-16,-3 0-1 15,0 0-4-15,-10 25-2 16,7 27 0-16,-8 19 5 0,11 9 0 16,3 2-3-1,0-2 1-15,0 2-2 0,0-6-1 16,17-2 1-16,-8-6-1 16,7-9 0-16,4-9 0 15,-14-14 1-15,8-10-1 16,-11-11 0-16,-3-9 0 15,3-6 0-15,-3 0 1 16,0 0 0-16,0 0 0 16,0 0-1-16,0-25-7 15,0-13-11-15,0-10-16 16,-6 23-60-16,0-3-570 0</inkml:trace>
          <inkml:trace contextRef="#ctx0" brushRef="#br0" timeOffset="15159.4941">9172 2111 96 0,'-10'-18'298'15,"4"3"-230"-15,6 7 7 16,-6 2 4-16,3 3-25 0,3-1-22 16,0 4-16-1,0 0-4-15,0 0-7 0,0 0-5 16,0 0-4-16,0 0 4 15,6 0 1-15,3 0 1 16,1 0-2-16,-10 0 0 16,0 0 1-16,0 0 2 15,0 0-2-15,-3 0-1 16,-27 0 0-16,4 0-9 16,3-9 1-16,7-8 4 15,13 2 4-15,3 6 2 16,0 7-2-16,0-3-2 15,0 5 1-15,0 0-1 16,3 0 0-16,13 0-6 16,-13 0-49-16,0 0-118 0</inkml:trace>
          <inkml:trace contextRef="#ctx0" brushRef="#br0" timeOffset="16047.8128">9657 1026 384 0,'0'-2'46'0,"0"-2"-8"16,0 1 48-16,-3 3-15 15,3 0-33-15,0 0-23 16,0 0 3-16,0 0-3 16,0 0 0-16,0 0-6 15,0 0-3-15,0 17 5 16,0 25 39-16,0 11-29 16,0 6-8-16,0 12-2 15,0 6-3-15,0 2-5 16,3 12 1-16,0 1 0 15,-3-4-1-15,0-4-1 16,0-9-2-16,0-10 1 0,0-12 0 16,0-16-1-16,0-9 1 15,0-14-1-15,0-8 0 16,0-1-1-16,0-5 1 16,0 0 1-16,0 0-1 15,0 0 0-15,0 0 1 16,0 0-1-16,0 1 0 15,0 2 0-15,3 1 0 16,8 0-2-16,-2 3-4 16,-6-5-10-16,10-2-19 15,-13 0-70-15,0 0-589 16</inkml:trace>
          <inkml:trace contextRef="#ctx0" brushRef="#br0" timeOffset="16648.4278">10308 1822 28 0,'3'0'523'0,"-3"-10"-467"0,0-5-44 16,0-4 32-16,0-11-5 16,0-7-23-16,0-13-13 15,20-2-2-15,-3-15 3 16,-5-13 0-16,2-10-3 15,-11-17 0-15,-3 6 1 16,0 16-2-16,0 26 2 16,-3 30 31-16,-14 14 3 15,8 15-16-15,-8 0-17 16,-3 48-1-16,1 25-2 0,-1 21 1 16,17 13 0-16,3 4-1 15,0 1 1-15,0-8 0 16,29-16-1-16,18-18 0 15,1-23 0-15,9-21 0 16,0-20 0-16,6-6 0 16,-1 0 1-16,-3-32-1 15,-13-18 2-15,-10-8-2 16,-30-4 0-16,-6 5 1 16,0 10-1-16,-32 14 0 15,-24 16 0-15,8 13 0 16,2 4-1-16,10 0 1 0,13 0-2 15,12 19-4 1,11 10-27-16,0-17-37 0,17-3-148 16</inkml:trace>
          <inkml:trace contextRef="#ctx0" brushRef="#br0" timeOffset="17877.6211">10135 710 100 0,'-16'-2'189'0,"16"-2"-100"16,0 4-34-16,0 0 49 16,0 0-49-16,0-2-31 15,6 2-9-15,27 0 27 16,13-3-2-16,5-1-15 15,22 0 3-15,9-2-11 16,9-10-4-16,17 5 0 0,14-7-6 16,-15 2-2-16,-8 5-1 15,-31 3-2-15,-31 2 0 16,-25 3 0-16,-12 0 0 16,0-6 3-16,0 3 3 15,-6 0-8-15,-14 4-1 16,4 2-7-16,13 0-41 15,3 0-114-15,0 2-376 16</inkml:trace>
          <inkml:trace contextRef="#ctx0" brushRef="#br0" timeOffset="17172.4543">11176 932 303 0,'0'-18'162'16,"0"9"-66"-16,0 9 9 15,0-2-30-15,0 2-28 16,0 0-21-16,0 0-9 16,0 0-5-16,0 0-5 15,0 0-3-15,0 2-3 16,0 39-1-16,0 22 10 15,0 17-2-15,0 10-1 0,-17 8-1 16,8 1-1 0,-8-1-2-16,14-4-1 0,-11-12-1 15,14-6 0-15,0-11 0 16,0-11-1-16,0-12 1 16,0-11-1-16,0-9 1 15,0-11-1-15,0-5 0 16,0-3 0-16,0-3 0 15,0 0 0-15,0 0 0 16,0 0-3-16,0 0-6 16,0 0-4-16,14-18-15 15,-11 3-37-15,0-2-162 16</inkml:trace>
        </inkml:traceGroup>
      </inkml:traceGroup>
    </inkml:traceGroup>
    <inkml:traceGroup>
      <inkml:annotationXML>
        <emma:emma xmlns:emma="http://www.w3.org/2003/04/emma" version="1.0">
          <emma:interpretation id="{C6F3E488-CC50-4ECD-8A0D-437C91BE6D49}" emma:medium="tactile" emma:mode="ink">
            <msink:context xmlns:msink="http://schemas.microsoft.com/ink/2010/main" type="paragraph" rotatedBoundingBox="4049,12407 20883,12803 20841,14552 4008,141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858AE5-E0BD-4D7A-BA46-9EE342325A71}" emma:medium="tactile" emma:mode="ink">
              <msink:context xmlns:msink="http://schemas.microsoft.com/ink/2010/main" type="line" rotatedBoundingBox="4049,12407 20883,12803 20841,14552 4008,14155"/>
            </emma:interpretation>
          </emma:emma>
        </inkml:annotationXML>
        <inkml:traceGroup>
          <inkml:annotationXML>
            <emma:emma xmlns:emma="http://www.w3.org/2003/04/emma" version="1.0">
              <emma:interpretation id="{FA0665BB-B86D-4F2D-A9B0-08AA332E7B3D}" emma:medium="tactile" emma:mode="ink">
                <msink:context xmlns:msink="http://schemas.microsoft.com/ink/2010/main" type="inkWord" rotatedBoundingBox="4047,12516 8468,12620 8431,14170 4010,14066"/>
              </emma:interpretation>
              <emma:one-of disjunction-type="recognition" id="oneOf3">
                <emma:interpretation id="interp15" emma:lang="en-US" emma:confidence="0">
                  <emma:literal>a-{7,</emma:literal>
                </emma:interpretation>
                <emma:interpretation id="interp16" emma:lang="en-US" emma:confidence="0">
                  <emma:literal>a.{7,</emma:literal>
                </emma:interpretation>
                <emma:interpretation id="interp17" emma:lang="en-US" emma:confidence="0">
                  <emma:literal>a_{7,</emma:literal>
                </emma:interpretation>
                <emma:interpretation id="interp18" emma:lang="en-US" emma:confidence="0">
                  <emma:literal>at,</emma:literal>
                </emma:interpretation>
                <emma:interpretation id="interp19" emma:lang="en-US" emma:confidence="0">
                  <emma:literal>a_{7.</emma:literal>
                </emma:interpretation>
              </emma:one-of>
            </emma:emma>
          </inkml:annotationXML>
          <inkml:trace contextRef="#ctx0" brushRef="#br0" timeOffset="60499.6438">-830 4695 430 0,'3'-10'89'16,"-3"10"-71"-16,8 0-9 15,-5 0 39-15,0 0-19 16,-3 0-29-16,0 0 0 16,0 0 0-16,3 0 6 15,-3 0 3-15,0-2 4 16,3-1-1-16,0-5 1 16,5-11 4-16,4-4 12 15,8-7-24-15,-1-5-2 16,1-5-2-16,-6 3 0 15,-8 5 1-15,-6 3 0 16,0 8-3-16,0 6 1 0,-26 6-5 16,-20 7-1-16,-23 2-1 15,-6 0 7-15,-24 15 1 16,-2 31 7-16,-4 16-3 16,11 6 3-16,12 8-2 15,19-2-1-15,18-6 0 16,25-9-4-16,20-6-1 15,0-12-4-15,12-9 3 16,35-11 1-16,8-18 0 16,10-3 1-16,11-6-1 15,3-38 0-15,-4-12-12 16,-2-9 8-16,-19-8-12 16,-11 2 13-16,-10 6-8 0,-16 12 11 15,-14 24 0-15,-3 18 20 16,0 7 7-16,0 4 0 15,0 0-27-15,0 0-1 16,0 23-2-16,0 16 3 16,3 8 3-16,11 6-2 15,1-4 1-15,15 5 0 16,2-7-2-16,8-8 1 16,2-8-1-16,1-9 0 15,10-11-1-15,-2-11-3 16,9 0-21-16,-4 0-35 15,-44-17-93-15,-1-4-389 0</inkml:trace>
          <inkml:trace contextRef="#ctx0" brushRef="#br0" timeOffset="60980.1803">22 4959 493 0,'0'2'112'0,"55"-2"-88"0,21 0 5 16,-2-4 2-16,8-3-22 15,-16 7-9-15,-47 0-20 16,-11 0-147-16</inkml:trace>
          <inkml:trace contextRef="#ctx0" brushRef="#br0" timeOffset="64114.1226">1439 4079 534 0,'-26'-19'31'15,"13"6"-12"-15,-4-2-2 16,11-1 38-16,0 4 4 16,3 3-42-16,-5 5-3 15,8 0-5-15,0 1 4 16,-3 1-2-16,0-2 2 15,-3 1-5-15,-11 2-3 16,-5-6-5-16,-12 7 2 16,-5 0-4-16,-4 0 4 15,1 0-2-15,-4 17 1 0,4 13-1 16,2-1-1-16,1 1 1 16,10 2-1-1,3 1 1-15,9-1 0 0,11 3-1 16,6-2-3-16,0-3 4 15,12-1 0-15,22-2 0 16,-5-4 0-16,4 0 2 16,-4-2-2-16,-6-4 0 15,-4 4 0-15,-2 6 0 16,-11 2 1-16,5 7-1 16,-11 2 0-16,0 10-1 15,0 4 1-15,-14-2 2 16,-15-1-2-16,-1-1 1 15,1-12-1-15,9-6 0 16,14-18-1-16,-1-8 1 0,7-4 0 16,0 0-1-16,0 0 1 15,0 0-1-15,0 0-1 16,0 0-1-16,13 0 3 16,10 0 0-16,3 0-1 15,-6 0 1-15,10 0-1 16,-4 0 1-16,-6 15-1 15,-1 7 1-15,-7 3 1 16,-4 9-1-16,-8 8 0 16,0 10 2-16,0 6 3 0,-14 4-4 15,5 0 0 1,9-6-1-16,0-2-1 0,0-11 1 16,29-4 1-16,14-7-1 15,16-8-2-15,9-13-16 16,-45-11-50-16,10 0-133 15</inkml:trace>
          <inkml:trace contextRef="#ctx0" brushRef="#br0" timeOffset="64745.2277">1881 4435 456 0,'-9'-6'73'15,"9"4"-73"-15,0 2 0 16,0 0 5-16,0 0 15 15,6 0 5-15,3 0-3 16,8 0 11-16,6 0 8 16,19 0-7-16,20 0-8 15,14-6-8-15,16-12-11 16,3 0-6-16,-4 3 1 16,-12 7-2-16,-24 2 0 15,-16 6 0-15,-19 0 0 16,-20 0 0-16,0 0 4 0,0 0 16 15,0 0-10 1,-20 24-3-16,-8 12 3 0,-9 16 2 16,-2 6-4-16,7 7-4 15,-2 7-2-15,15-5 0 16,-1 5-1-16,14-12-1 16,3-3 0-16,3-8 0 15,0-12 0-15,0-16-5 16,6-11-18-16,11-10-56 15,-1 0-181-15</inkml:trace>
          <inkml:trace contextRef="#ctx0" brushRef="#br0" timeOffset="65034.5223">2873 4957 616 0,'3'-7'40'16,"4"7"-35"-16,-7 0 29 16,0 0-16-16,4 24-7 15,-4 13 17-15,0 9-11 16,0 7-8-16,-37-5-5 15,-5 1 2-15,2-5-6 0,-2-7-6 16,13-16-40-16,26-21-94 16,3 0-456-16</inkml:trace>
        </inkml:traceGroup>
        <inkml:traceGroup>
          <inkml:annotationXML>
            <emma:emma xmlns:emma="http://www.w3.org/2003/04/emma" version="1.0">
              <emma:interpretation id="{55E6510E-BDF7-425D-BEE4-9D0D6C08EA60}" emma:medium="tactile" emma:mode="ink">
                <msink:context xmlns:msink="http://schemas.microsoft.com/ink/2010/main" type="inkWord" rotatedBoundingBox="15109,12667 18570,12749 18529,14497 15067,14416"/>
              </emma:interpretation>
              <emma:one-of disjunction-type="recognition" id="oneOf4">
                <emma:interpretation id="interp20" emma:lang="en-US" emma:confidence="0">
                  <emma:literal>1}.b={5,5}</emma:literal>
                </emma:interpretation>
                <emma:interpretation id="interp21" emma:lang="en-US" emma:confidence="0">
                  <emma:literal>l}.b={5,5}</emma:literal>
                </emma:interpretation>
                <emma:interpretation id="interp22" emma:lang="en-US" emma:confidence="0">
                  <emma:literal>L}.b={5,5}</emma:literal>
                </emma:interpretation>
                <emma:interpretation id="interp23" emma:lang="en-US" emma:confidence="0">
                  <emma:literal>1.0=35.5}</emma:literal>
                </emma:interpretation>
                <emma:interpretation id="interp24" emma:lang="en-US" emma:confidence="0">
                  <emma:literal>1.0=5.5}</emma:literal>
                </emma:interpretation>
              </emma:one-of>
            </emma:emma>
          </inkml:annotationXML>
          <inkml:trace contextRef="#ctx0" brushRef="#br0" timeOffset="69397.2366">9538 4737 554 0,'37'-7'49'15,"-1"1"-39"-15,13-3 37 16,7 6-20-16,-1 0-19 15,4 0-8-15,-13 3-2 16,-33 0-60-16,-13 0-136 16</inkml:trace>
          <inkml:trace contextRef="#ctx0" brushRef="#br0" timeOffset="69576.4753">9604 4961 750 0,'0'0'23'0,"36"0"-21"16,46 0 23-16,20 0-14 16,12-2-11-16,7-7-2 15,-78 7-66-15,-17 0-350 16</inkml:trace>
          <inkml:trace contextRef="#ctx0" brushRef="#br0" timeOffset="70391.8328">11156 4152 514 0,'-40'-31'80'16,"-8"12"-55"-16,-1 8 26 15,-7 5 0-15,-3 6-31 16,13 0-8-16,1 6 2 16,2 28-5-16,7 11 3 0,-1 2 0 15,11 5 1 1,10 5-4-16,13-3-3 0,3 1-2 16,0-2-1-16,36-3 0 15,20-3-1-15,-4-6 2 16,7 0-1-16,-10-5-2 15,-7-2-1-15,-5-3 1 16,-15-4-1-16,-18-2 0 16,-4 3 0-16,0-1 1 15,0 1-1-15,-4 2 0 16,-21-2 1-16,-9 3-1 16,8-10 0-16,7-10-2 15,10-9 0-15,9-2 1 16,0 0-2-16,0 0 2 0,0 0-2 15,0 10 2-15,9 8 1 16,17 12 1-16,7 8 0 16,-7 6 0-16,7 15 1 15,-7 12-1-15,-3 5 2 16,-7 10 0-16,-6-3 0 16,3-1-1-16,-7-12 1 15,11-8-3-15,-3-18 0 16,1-13 0-16,21-21-3 15,17-10-9-15,19-10-26 16,-43-23-66-16,7 1-352 16</inkml:trace>
          <inkml:trace contextRef="#ctx0" brushRef="#br0" timeOffset="72235.7149">11850 4571 238 0,'17'0'249'0,"-11"0"-154"16,7 0-43-16,7 0 13 16,6-12-20-16,13-3-20 15,21 0-15-15,8 1-5 16,11-1-4-16,3 6 0 16,-11 3-1-16,-5 6-7 15,-13 0-20-15,-53 0-49 16,0 0-138-16</inkml:trace>
          <inkml:trace contextRef="#ctx0" brushRef="#br0" timeOffset="72611.1515">11971 4512 661 0,'-16'0'93'16,"13"6"-93"-16,0 9 0 15,-14 14 12-15,-3 12 6 16,0 12-10-16,8-6-4 16,-1-1-2-16,13-4-2 15,0-10 0-15,0-7 0 16,22-11 0-16,32-14 0 16,14 0 0-16,0 0 3 0,11 0-2 15,-10-8-1 1,-10 2 3-16,-17 3-3 15,-13 3 0-15,-12 0 0 0,-3 0-3 16,-11 21 3-16,-3 7 3 16,0 5 2-16,-7 6-3 15,-29 0 4-15,-20 1-4 16,-9 2 3-16,-7-1-4 16,-10-7 0-16,3-3-1 15,17-10-2-15,16-12-10 16,46-9-27-16,0 0-114 15</inkml:trace>
          <inkml:trace contextRef="#ctx0" brushRef="#br0" timeOffset="72983.0752">12983 5240 565 0,'3'-9'140'16,"-3"9"-124"-16,0 0 13 16,0 0 5-16,0 26-12 15,0 16-3-15,0 1-12 16,0 5-4-16,-9-3-1 16,-22-2 0-16,3-2-2 15,-15-11-13-15,26-27-45 16,8-3-234-16</inkml:trace>
          <inkml:trace contextRef="#ctx0" brushRef="#br0" timeOffset="65697.9574">3672 4380 406 0,'0'-37'87'15,"0"9"-84"-15,0-5 20 16,19 3 31-16,4 7-24 0,-6 8-14 15,-11 8 7-15,-6 7 6 16,0 0 13-16,0 0-11 16,0 0-26-16,0 22-1 15,0 18 7-15,-3 17 8 16,-3 8-8-16,-5 6-2 16,8 5 6-16,-3-3-4 15,6-1-8-15,0-6 0 16,0-3 0-16,0-7-1 15,0-5-1-15,0-13-1 16,0-9 0-16,3-8 0 16,0-9 0-16,-3-7 0 15,0-5 1-15,0 2-1 16,0-2-2-16,0 0-1 0,-23 5 2 16,-5-5 0-16,5 0 1 15,6 1 0-15,11-1 1 16,-2 0 0-16,5 4-1 15,3-4-2-15,0 0 1 16,0 6-2-16,0 0-3 16,0 0-1-16,26 0 6 15,17 0 1-15,10-6-9 16,-5 0-24-16,-28 0-55 16,-6 0-250-16</inkml:trace>
          <inkml:trace contextRef="#ctx0" brushRef="#br0" timeOffset="66619.9638">4232 4099 424 0,'-3'-3'139'0,"3"0"-129"16,0 3-4-16,0-2 49 0,0-2-28 16,0-4-22-16,20-2 10 15,3 1 2-15,5 1 9 16,-5 3-9-16,11 1-5 16,-6 1-4-16,3 3 0 15,-2 0-1-15,-7 0-2 16,1 0-5-16,-6 0 0 15,0 12 0-15,-8 15 1 16,-6 10 5-16,-3 14 2 16,0 5 4-16,-9 6-4 0,-28 5 1 15,-2-3-2 1,13-7-4-16,6-5-1 0,4-15-2 16,12-8 0-16,4-9 0 15,0-11 0-15,0-5 0 16,0-4-2-16,34 0 2 15,-2 0 2-15,4 0-1 16,-10 0 0-16,-9 0 0 16,-14 0 0-16,-3 0 0 15,0 0 1-15,0 0 3 16,0 0-5-16,0 12 2 16,-17 19-2-16,2 17 2 15,1 5-2-15,1 9 2 16,13 2-1-16,0-1 1 15,0 4-1-15,0-7 0 0,27-5 0 16,-1-7 0-16,0-4-1 16,-4-6 1-16,-2-7 0 15,-6-3-1-15,-8-8 1 16,-6 4-1-16,0-1 0 16,-20 1 1-16,-19 0-1 15,-13-3 0-15,-7-7-7 16,-1-1-17-16,41-13-39 15,10 0-148-15</inkml:trace>
          <inkml:trace contextRef="#ctx0" brushRef="#br0" timeOffset="67972.9188">6373 5296 323 0,'7'0'238'16,"-7"0"-180"-16,0 0-1 15,3 0 5-15,-3 0-29 16,0 0-12-16,0 0-4 16,0 0-7-16,0 0-3 15,0 0-6-15,0 11-1 16,0 30 0-16,-49 12 5 16,-24 10-5-16,-4 2-12 15,37-45-37-15,7-5-89 16</inkml:trace>
          <inkml:trace contextRef="#ctx0" brushRef="#br0" timeOffset="69117.9584">7833 5154 503 0,'0'0'98'16,"0"0"-90"-16,11 0 6 16,1 0 11-16,10-26-12 15,6-9-11-15,-5-7 19 16,-4-11 13-16,-10-9 3 16,-2-12-17-16,-7-14-11 15,0-14 1-15,0-8-4 16,0 12-1-16,-10 25 1 15,-12 34 1-15,5 24 8 16,0 15-2-16,8 0-13 0,-11 21-2 16,-2 42 2-1,-9 25 2-15,16 18 0 0,4 11-1 16,11 11-1 0,0-2 0-16,20 1 0 0,36-17 0 15,13-20 1-15,13-25-1 16,6-30-1-16,17-25 0 15,2-10-2-15,-2-39 1 16,-3-29 2-16,-34-14 0 16,-28-7 1-16,-40 1 2 15,0 15-1-15,-63 16 0 16,-11 33-1-16,-5 22-1 16,0 2-2-16,17 24 1 15,22 25 1-15,34 3-1 16,6 2-13-16,6-37-45 0,34-10-109 15</inkml:trace>
          <inkml:trace contextRef="#ctx0" brushRef="#br0" timeOffset="73438.7648">13688 4672 699 0,'0'0'49'15,"0"-7"-49"-15,6-2 21 16,45-3-12-16,31 0-5 16,20 4-2-16,-3 4-2 15,-14 4-2-15,-23 0-34 0,-59 0-60 16,-3 0-130-16</inkml:trace>
          <inkml:trace contextRef="#ctx0" brushRef="#br0" timeOffset="73812.6703">13756 4632 619 0,'-59'0'129'15,"53"0"-107"-15,3 10-15 16,-5 13 6-16,2 15-11 16,-11 8 5-16,0 11-1 15,5-1-5-15,-1 3 0 0,13-8-1 16,0-10 0-16,0-15-2 15,39-17 0-15,29-9 2 16,31 0-1-16,6-22-1 16,-3-3 2-16,-20 4 1 15,-28 9-1-15,-11 12 2 16,-10 0 0-16,-24 0-2 16,2 0 0-16,-11 27 5 15,0 9 2-15,-3 9-1 16,-33-3 0-16,-10 2-3 15,-13 4 1-15,-7 2-3 16,-12-5 0-16,-8-4 0 16,1-17-1-16,14-13-2 0,9-11-3 15,19 0-11 1,43-18-27-16,0-14-125 0</inkml:trace>
          <inkml:trace contextRef="#ctx0" brushRef="#br0" timeOffset="74674.1457">14656 4299 406 0,'32'-20'105'16,"5"2"-87"-16,5 1 56 16,1 8-9-16,-1 0-30 15,-5 6-11-15,-11 3 6 16,-10 0-3-16,-10 0-19 16,-6 28 9-16,0 15-6 15,0 15 4-15,-9 13-4 0,-24 9-5 16,-4 5 0-16,9-1-4 15,8-7 1-15,17-6-2 16,3-7-1-16,0-15 0 16,17-16 0-16,28-15 0 15,14-13 0-15,13-5 1 16,10 0 1-16,-3-17-1 16,-11-9-1-16,-22 5 0 15,-21 11-3-15,-14 10 0 16,-11 0 3-16,0 0-2 15,-43 27 1-15,-16 17 1 16,0 9 2-16,13 3-1 16,24 1 3-16,5 5-4 0,17 3-1 15,0-4 1 1,0 4 1-16,14-6-1 0,11 0 0 16,1-7 0-16,-6-4 1 15,-3-4-1-15,-17-6 0 16,0-9 0-16,0 4 0 15,-26-7 1-15,-17 1-1 16,-13-7 0-16,0-2-5 16,7-6-10-16,-2-12-24 15,37 0-74-15,0 0-583 16</inkml:trace>
        </inkml:traceGroup>
      </inkml:traceGroup>
    </inkml:traceGroup>
    <inkml:traceGroup>
      <inkml:annotationXML>
        <emma:emma xmlns:emma="http://www.w3.org/2003/04/emma" version="1.0">
          <emma:interpretation id="{686AF698-EEF9-4E73-AE10-373A9F4F3986}" emma:medium="tactile" emma:mode="ink">
            <msink:context xmlns:msink="http://schemas.microsoft.com/ink/2010/main" type="paragraph" rotatedBoundingBox="5981,15706 13674,15562 13708,17363 6015,1750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6D01C90-73D9-4F15-95C6-372AE228838B}" emma:medium="tactile" emma:mode="ink">
              <msink:context xmlns:msink="http://schemas.microsoft.com/ink/2010/main" type="line" rotatedBoundingBox="5981,15706 13674,15562 13708,17363 6015,17508"/>
            </emma:interpretation>
          </emma:emma>
        </inkml:annotationXML>
        <inkml:traceGroup>
          <inkml:annotationXML>
            <emma:emma xmlns:emma="http://www.w3.org/2003/04/emma" version="1.0">
              <emma:interpretation id="{61B96C55-222F-4E24-AD04-E05C7050B55B}" emma:medium="tactile" emma:mode="ink">
                <msink:context xmlns:msink="http://schemas.microsoft.com/ink/2010/main" type="inkWord" rotatedBoundingBox="5981,15706 13674,15562 13708,17363 6015,17508"/>
              </emma:interpretation>
              <emma:one-of disjunction-type="recognition" id="oneOf5">
                <emma:interpretation id="interp25" emma:lang="en-US" emma:confidence="0">
                  <emma:literal>cost?</emma:literal>
                </emma:interpretation>
                <emma:interpretation id="interp26" emma:lang="en-US" emma:confidence="0">
                  <emma:literal>con an?</emma:literal>
                </emma:interpretation>
                <emma:interpretation id="interp27" emma:lang="en-US" emma:confidence="0">
                  <emma:literal>Cost?</emma:literal>
                </emma:interpretation>
                <emma:interpretation id="interp28" emma:lang="en-US" emma:confidence="0">
                  <emma:literal>cos I?</emma:literal>
                </emma:interpretation>
                <emma:interpretation id="interp29" emma:lang="en-US" emma:confidence="0">
                  <emma:literal>cost'?</emma:literal>
                </emma:interpretation>
              </emma:one-of>
            </emma:emma>
          </inkml:annotationXML>
          <inkml:trace contextRef="#ctx0" brushRef="#br0" timeOffset="78619.3032">941 7825 248 0,'17'-10'0'0,"-7"7"-48"15,3 0 48-15,-3-6 7 16,-1 6-4-16,-6-2 11 16,-3 1 55-16,0-3 68 15,0 3-39-15,0-9-32 16,-3 2-10-16,-19-3-22 16,-4-2-5-16,-11-1-6 15,1-1-14-15,-7 6-5 16,1 4-4-16,-1 8 10 0,-5 0-4 15,-1 0 1-15,-1 14 1 16,-2 31-2-16,10 5-4 16,5 8 2-16,15-2 2 15,15-3-4-15,7 0-1 16,0-12 0-16,43-5-1 16,31-8 2-16,25-14-1 15,23-14-1-15,5 0-16 16,-2-14-32-16,-83-8-68 15,-13 2-264-15</inkml:trace>
          <inkml:trace contextRef="#ctx0" brushRef="#br0" timeOffset="78941.8908">1416 7800 638 0,'0'-14'17'0,"20"5"-17"16,20 3 0-16,11-3 6 16,25 0 16-16,-4 9-22 15,-10 0 10-15,0 0 0 16,-16 20 0-16,-16 7-7 16,-21 0-1-16,-9-1 6 15,0 0-7-15,-26 2 13 0,-33-5-4 16,-9-9 3-16,-8-14-9 15,11 0-1-15,2 0-2 16,24-29 2 0,24-15 1-16,15 0-4 0,6-2-29 15,56 15-4-15,20 20-24 16,-40 11-59-16,-2 0-162 16</inkml:trace>
          <inkml:trace contextRef="#ctx0" brushRef="#br0" timeOffset="79308.3873">2150 8024 636 0,'9'0'103'0,"-1"-6"-92"0,4-32-6 16,21-12 13-16,-4-9-10 16,1-12-1-16,-14 4-7 15,-6-2 0-15,-10 14 0 16,0 15 0-16,-10 21 1 15,-16 15-1-15,-3 4 1 16,6 0 1-16,13 26-2 16,10 19-2-16,0 2 2 15,36 5 2-15,26-4 0 16,10 0-1-16,13-4 1 16,-6 0-1-16,-11-8 1 0,-15-3-2 15,-24-7 1 1,-6-6-1-16,-16-5 0 0,-7 2 2 15,0-2-1-15,-7-3 0 16,-22 0 5-16,-8-9-6 16,6-3 0-16,0 0-10 15,22-6-31-15,9-9-90 16,0 2-492-16</inkml:trace>
          <inkml:trace contextRef="#ctx0" brushRef="#br0" timeOffset="81287.7951">4451 7249 479 0,'0'-14'94'16,"0"5"-54"-16,0 5 7 15,0 4 14-15,0-3-25 16,0 3-22-16,0 0-5 0,0 0 6 15,0 0-3-15,-3 0-8 16,-17 18 0-16,0 25 7 16,-6 17 3-16,-13 21-8 15,-1 7-4-15,-2 6 2 16,-7 0-4-16,4-10 2 16,-5 0-1-16,4-11 0 15,4-8-1-15,-4-13 0 16,-3-12 0-16,-4-12 2 15,5-9-1-15,-12-13 0 16,-2-6-1-16,0 0-1 16,0-12 0-16,-1-21-3 15,18-8 0-15,2 3 1 0,14-6-1 16,10-4 2-16,8 1-2 16,11-3 0-16,0-8-1 15,0-7 2-15,40-8 0 16,5 2 0-16,14 6 0 15,-2 14-2-15,-9 11 5 16,-2 9 0-16,-16 10-1 16,-18 13 1-16,2 8 0 15,-14 0 0-15,0 0-2 16,0 0-3-16,0 33 5 16,6 13 2-16,11 17 10 15,-1 8-8-15,7 7 5 0,-3 6-7 16,6-11 1-16,3 4 0 15,10-16-3-15,14-8 3 16,9-14-2-16,4-7 0 16,13-23 0-16,-5-9-1 15,11 0 1-15,0-16 0 16,-12-21 1-16,-21-5-1 16,-10-4 0-16,-19-1 0 15,-6-3 0-15,-17-2 0 16,0 12 0-16,0 14-1 15,0 8-3-15,0 16 1 16,0 2-3-16,0 0-12 0,0 0-35 16,0 2-98-1,0 7-350-15</inkml:trace>
          <inkml:trace contextRef="#ctx0" brushRef="#br0" timeOffset="81865.7871">6108 7838 650 0,'0'21'37'0,"22"-21"-37"15,64 0 25-15,18 0-11 0,18 0-14 16,-74 0-30-1,-5 0-142-15</inkml:trace>
          <inkml:trace contextRef="#ctx0" brushRef="#br0" timeOffset="82547.8">7601 7196 539 0,'-7'-65'66'0,"7"24"-44"16,32-3 21-16,28 15 3 15,-1-1-22-15,0 12-3 16,-7 9 1-16,7 1 1 15,-10 5-10-15,1 3 0 16,-8 0-6-16,-13 0-5 16,-6 29-1-16,-10 18-1 0,-13 20 0 15,0 17 4-15,-53 20-2 16,-15 9 0-16,-14 3-1 16,0-8 0-16,20-13-1 15,19-26 2-15,20-15-2 16,17-18 0-16,6-4-1 15,0-3 1-15,0 8-1 16,3-3 0-16,23 6 0 16,11-6-7-16,2 5-18 15,-22-32-38-15,-8 3-118 16</inkml:trace>
          <inkml:trace contextRef="#ctx0" brushRef="#br0" timeOffset="82727.7482">7912 8531 629 0,'0'32'145'0,"0"-23"-130"16,0 0 14-16,0 10 0 15,0 3-21-15,0 4-5 16,6-3-2-16,5 5-1 16,-8-1 0-16,-3-1-9 15,0-26-38-15,0 0-139 16</inkml:trace>
        </inkml:traceGroup>
      </inkml:traceGroup>
    </inkml:traceGroup>
  </inkml:traceGroup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4T07:08:38.30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EC03585-8EF0-485C-AD1A-3BB39213D8B4}" emma:medium="tactile" emma:mode="ink">
          <msink:context xmlns:msink="http://schemas.microsoft.com/ink/2010/main" type="inkDrawing" rotatedBoundingBox="11751,8629 17118,8217 17126,8330 11759,8741" semanticType="underline" shapeName="Other">
            <msink:sourceLink direction="with" ref="{534F6F5F-67BA-4FCB-83AF-952E29E04E7D}"/>
          </msink:context>
        </emma:interpretation>
      </emma:emma>
    </inkml:annotationXML>
    <inkml:trace contextRef="#ctx0" brushRef="#br0">0 405 346 0,'3'6'35'15,"0"-6"-35"-15,4 0 52 16,6 0 8-16,7 0-11 0,9 0-1 15,7 0-7-15,7-9-11 16,-1-3 4-16,4 0-17 16,-4 1-7-16,4 3 4 15,16-5 0-15,3 7-1 16,14-3-4-16,-3 3-5 16,-4 1-1-16,7 0-3 15,-11 4 1-15,-6 1-1 16,-5-7 1-16,-9 1 0 15,5 1 0-15,-7 3-1 16,-1-2 0-16,1 2 0 16,0-2 1-16,10 4-1 0,3-6 0 15,3 1 0-15,4-7 0 16,2 0 1-16,0-1-1 16,8 2 0-16,-11 2 0 15,4 7 0-15,-10-4 1 16,-6 6-1-16,-7 0 0 15,-4-4 0-15,1 4 0 16,-1-2 1-16,4-4-1 16,2 0 0-16,15 0 0 15,16 0 0-15,0 3 0 16,3-4-1-16,-11 1 1 16,-9 4 0-16,-2-3 0 15,-12 1-1-15,11-2 1 0,4 0 1 16,2 0-1-1,14-2 0-15,3-4 0 0,0 1 0 16,3-2 0-16,-3 4 0 16,-8 1 0-16,-11 2 0 15,-21 3 0-15,-2-3 0 16,-7-3 0-16,-1 4 1 16,11-1-1-16,-1 0 0 15,20-1-1-15,1 3 1 16,-1-1 0-16,14 5 0 15,-2 0 0-15,8 0 0 16,-3 0 0-16,-7 0 0 0,-7 0 0 16,-6 0 0-1,-3 0 1-15,-10 0-2 0,-1 0 1 16,9 0 0-16,-6 0 1 16,1 0-1-16,7 0 0 15,3 0 0-15,-7 0 0 16,-2 0 0-16,-8 0 0 15,-13 0 0-15,-6 0-1 16,-3 0 1-16,0 0 0 16,-1 0 0-16,1 0 0 15,0 0 0-15,6 0 0 16,10 0 0-16,7 0 0 16,2 0 0-16,-2 0-1 0,-10 0 2 15,-21 0-1 1,2 0 0-16,-11 0 0 0,-3 0 2 15,0 0-2-15,0 0 4 16,0 0 0-16,0 0 1 16,0 0-5-16,0 0-1 15,0 0 0-15,0 0 0 16,-14 0-15-16,-1 0-63 16,-15 0-524-16</inkml:trace>
  </inkml:traceGroup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4T07:09:34.81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 0 611 0,'3'0'39'0,"-3"0"-39"15,3 0 23-15,3 0 5 16,17 0-28-16,13 0 2 16,10 0 10-16,13 0-6 15,0 0-1-15,0 0-5 16,-10 0-10-16,-13 0-46 16,-36 0-70-16,0 0-279 15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4T07:09:55.70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11 0 616 0,'-12'0'110'0,"12"0"-110"0,0 0-5 15,9 0 2-15,50 0 3 16,9 0 4-16,11 0-4 16,-13 0-7-16,-50 0-66 15,-13 0-201-15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4T04:53:52.207"/>
    </inkml:context>
    <inkml:brush xml:id="br0">
      <inkml:brushProperty name="width" value="0.05833" units="cm"/>
      <inkml:brushProperty name="height" value="0.05833" units="cm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F076CD5-96FF-4BBB-BE83-DAD89EA474A4}" emma:medium="tactile" emma:mode="ink">
          <msink:context xmlns:msink="http://schemas.microsoft.com/ink/2010/main" type="writingRegion" rotatedBoundingBox="26364,7650 27300,12086 24840,12605 23905,8169"/>
        </emma:interpretation>
      </emma:emma>
    </inkml:annotationXML>
    <inkml:traceGroup>
      <inkml:annotationXML>
        <emma:emma xmlns:emma="http://www.w3.org/2003/04/emma" version="1.0">
          <emma:interpretation id="{6BEF00A5-07C6-40C0-8EC1-F1E04F100F95}" emma:medium="tactile" emma:mode="ink">
            <msink:context xmlns:msink="http://schemas.microsoft.com/ink/2010/main" type="paragraph" rotatedBoundingBox="26460,8102 27300,12086 26680,12217 25839,823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4F484D-339E-41E8-BE60-3D65F7FB0DF2}" emma:medium="tactile" emma:mode="ink">
              <msink:context xmlns:msink="http://schemas.microsoft.com/ink/2010/main" type="line" rotatedBoundingBox="26460,8102 27300,12086 26680,12217 25839,8233"/>
            </emma:interpretation>
          </emma:emma>
        </inkml:annotationXML>
        <inkml:traceGroup>
          <inkml:annotationXML>
            <emma:emma xmlns:emma="http://www.w3.org/2003/04/emma" version="1.0">
              <emma:interpretation id="{96B40DDB-C161-4655-959D-8C46987274A7}" emma:medium="tactile" emma:mode="ink">
                <msink:context xmlns:msink="http://schemas.microsoft.com/ink/2010/main" type="inkWord" rotatedBoundingBox="26460,8102 27300,12086 26680,12217 25839,8233"/>
              </emma:interpretation>
              <emma:one-of disjunction-type="recognition" id="oneOf0">
                <emma:interpretation id="interp0" emma:lang="en-US" emma:confidence="0">
                  <emma:literal>is</emma:literal>
                </emma:interpretation>
                <emma:interpretation id="interp1" emma:lang="en-US" emma:confidence="0">
                  <emma:literal>is.</emma:literal>
                </emma:interpretation>
                <emma:interpretation id="interp2" emma:lang="en-US" emma:confidence="0">
                  <emma:literal>i.</emma:literal>
                </emma:interpretation>
                <emma:interpretation id="interp3" emma:lang="en-US" emma:confidence="0">
                  <emma:literal>if.</emma:literal>
                </emma:interpretation>
                <emma:interpretation id="interp4" emma:lang="en-US" emma:confidence="0">
                  <emma:literal>i:</emma:literal>
                </emma:interpretation>
              </emma:one-of>
            </emma:emma>
          </inkml:annotationXML>
          <inkml:trace contextRef="#ctx0" brushRef="#br0">289-2958 397 0,'-3'-6'71'16,"3"6"-18"-16,0 0 33 15,0 0-43-15,0 0-37 16,0 0-6-16,-3 0 0 15,0 12 2-15,3 13 5 16,0 5-2-16,-3 3 9 16,0 2-9-16,-5 1 2 15,5-1-2-15,0-6-4 16,0-2 2-16,3-7-3 16,0-5 0-16,0-12-35 0,0-3-106 15,0 0-324 1</inkml:trace>
          <inkml:trace contextRef="#ctx0" brushRef="#br0" timeOffset="369.7977">289-3245 424 0,'0'-6'55'0,"0"6"-52"16,0 0-3-16,0 0 16 16,0 0-13-16,0 0-1 15,0 0 9-15,0 0 29 16,0 0 2-16,0 0-13 15,0 0-6-15,0 0-8 16,0 0-3-16,0 0 6 16,-6 0-9-16,3 0-3 15,0 0-2-15,3 0-4 16,0-2-16-16,0-9-12 16,0 5-17-16,0 3-24 15,0 3 18-15,0 0-180 0</inkml:trace>
          <inkml:trace contextRef="#ctx0" brushRef="#br1" timeOffset="-470555.7851">543-2184 118 0,'0'0'29'0,"0"0"-29"15,0 0 3-15,0 0 25 16,0 0 11-16,0 0-18 16,11-3-7-16,-5 3 10 15,0 0-7-15,8-3-13 0,6 3-4 16,2-3 0-16,1 3 2 16,-3 0-2-16,0 0 0 15,-14 0-6-15,7 0 2 16,-10 0 4-16,-3 0 0 15,0 0 0-15,0 3 8 16,0 8 11-16,0 2-12 16,-19-3 0-16,-4 3-7 15,3-4-7-15,-3-3-17 16,1 0-6-16,5-6 27 16,8 0-1-16,1 0-10 15,5 0 14-15,0-18 7 16,3-8-7-16,0 5 0 0,0 0 0 15,0 7 7-15,0 5 37 16,6 7-34-16,14-3-10 16,3 5 0-16,4 0-7 15,-12 0 7-15,2 0-10 16,0 5 10-16,2 6 4 16,-13-3-4-16,8-2 3 15,-11-3-3-15,-3 0 0 16,0 3 0-16,0 0 17 15,0 3 31-15,-14-3 5 16,-14 1-18-16,5-7-26 16,0 0 5-16,3 0-6 15,4 0-8-15,9 0 0 16,-3 0 3-16,10-16-3 0,0-5 0 16,0 1 0-16,17 3-3 15,5 1-3-15,4 7 6 16,2 3-2-16,-13 6 2 15,4 0-3-15,-5 0 3 16,3 0 0-16,-11 0-11 16,0 12 8-16,5 10 0 15,-8 1 3-15,-3 3 0 16,0-2 14-16,0 2-8 16,0-2 2-16,0 0-2 15,-20-7 1-15,-3 1-7 16,0-10 3-16,1-4 10 15,-1-4-4-15,0 0-9 0,3 0 0 16,7-21-38 0,10-12 24-16,3-2-26 0,0 18-107 15,0 0-89-15</inkml:trace>
          <inkml:trace contextRef="#ctx0" brushRef="#br1" timeOffset="-448531.5866">1067 488 255 0,'0'0'68'15,"0"0"-65"-15,0-2 4 16,0 2 57-16,0-4 12 16,0 4-43-16,0 0-20 15,0 0 17-15,0-2 0 16,0-2-10-16,0 2-12 16,0-8-4-16,-9 1 2 15,-8-4-6-15,-2-6 0 16,2-1 0-16,5-6 0 0,-5-4 0 15,0-5-1-15,11 0 1 16,-4-3 1-16,10-1-1 16,0 7 0-16,0 2 0 15,0 4 0-15,13 2 0 16,4 0 0-16,6 2-1 16,3 5-4-16,-3 6 5 15,2 5 2-15,-2 6-2 16,-3 0-2-16,0 0 0 15,-1 0 0-15,1 6 2 16,0 22 0-16,0 6 4 16,-4 10 4-16,-4 4 6 15,2 4-1-15,0 5-3 16,-8-2 2-16,-3-1-4 0,0-5-3 16,-3-2 7-16,0-2-6 15,0-7 3-15,0-3-5 16,0-8-1-16,0-2 0 15,-6-10-3-15,-14-2 0 16,3-7 8-16,-8-6-5 16,-4 0 2-16,-14 0-5 15,-13-3-2-15,-3-28-4 16,13-3 6-16,4-2 0 16,8 4 3-16,25 6-3 15,3-1 0-15,6 0 0 16,0-1-2-16,9-3 1 15,31 2 1-15,5 6 0 0,11 2 0 16,-1 8 0-16,4 9 0 16,4 4 0-1,10 0 0-15,-5 0 0 0,-3 0-10 16,0 11-35-16,-48-2-82 16</inkml:trace>
          <inkml:trace contextRef="#ctx0" brushRef="#br1" timeOffset="-473276.848">903-1088 139 0,'0'0'82'0,"0"0"-72"16,0 0-10-16,0 0 17 16,0 0 34-16,0 0-27 0,0 0-17 15,0 0-1-15,0 3 1 16,0-3 9-16,0 0-12 15,0 0-4-15,0 0 5 16,0 0 11-16,0 0-3 16,0 0-1-16,0 0 9 15,0 0 0-15,0 0-21 16,0 0-18-16,0 0 15 16,0 0 3-16,0 0-12 15,0 0 12-15,20 0 0 16,10 3 3-16,-4 0-3 15,-3 5 0-15,-3 8-9 0,-7-2 9 16,-3 1-6-16,-4 3-3 16,-6-3-10-16,0 2-10 15,0 0 16-15,-10 5 3 16,-29-9-3-16,-7 3-66 16,4-10 62-16,2-6 34 15,4 0 11-15,16 0 13 16,11 0-28-16,6-6-10 15,3-11 27-15,0-7-30 16,6 0-19-16,20 7-8 16,10 1 23-16,-13 8 4 15,0 4-2-15,-6 4-9 16,-1 0 4-16,-3 0 4 0,3 0 3 16,4 12-4-16,-3 5 4 15,-8 2 0-15,1-2 0 16,-7-5 0-16,-3 1-20 15,0-2 13-15,-3-2 7 16,-33-1 44-16,0-2-3 16,1-2-19-16,-2-4-6 15,11 0-9-15,13 0-7 16,13-15-16-16,0 1-81 16</inkml:trace>
        </inkml:traceGroup>
      </inkml:traceGroup>
    </inkml:traceGroup>
    <inkml:traceGroup>
      <inkml:annotationXML>
        <emma:emma xmlns:emma="http://www.w3.org/2003/04/emma" version="1.0">
          <emma:interpretation id="{0EEE6C3A-7FA5-4C2D-9D85-F48CC4B936D8}" emma:medium="tactile" emma:mode="ink">
            <msink:context xmlns:msink="http://schemas.microsoft.com/ink/2010/main" type="paragraph" rotatedBoundingBox="25645,7840 26199,11643 25561,11736 25007,79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CC1603-4E33-4216-8861-1B953C73F9D8}" emma:medium="tactile" emma:mode="ink">
              <msink:context xmlns:msink="http://schemas.microsoft.com/ink/2010/main" type="inkBullet" rotatedBoundingBox="25968,11439 26001,11672 25759,11707 25725,11475"/>
            </emma:interpretation>
            <emma:one-of disjunction-type="recognition" id="oneOf1">
              <emma:interpretation id="interp5" emma:lang="en-US" emma:confidence="0">
                <emma:literal>B</emma:literal>
              </emma:interpretation>
              <emma:interpretation id="interp6" emma:lang="en-US" emma:confidence="0">
                <emma:literal>•</emma:literal>
              </emma:interpretation>
              <emma:interpretation id="interp7" emma:lang="en-US" emma:confidence="0">
                <emma:literal>M</emma:literal>
              </emma:interpretation>
              <emma:interpretation id="interp8" emma:lang="en-US" emma:confidence="0">
                <emma:literal>p</emma:literal>
              </emma:interpretation>
              <emma:interpretation id="interp9" emma:lang="en-US" emma:confidence="0">
                <emma:literal>P</emma:literal>
              </emma:interpretation>
            </emma:one-of>
          </emma:emma>
        </inkml:annotationXML>
        <inkml:trace contextRef="#ctx0" brushRef="#br1" timeOffset="-474939.7821">10 14 57 0,'0'-3'57'16,"0"3"-53"-16,0 0-4 15,0 0 29-15,0-3 20 16,3 0-28-16,-3 3-10 16,3-3-1-16,-3 3 7 15,11 0 0-15,-5 0-10 16,-3 0 3-16,11 0-6 0,-5 23 36 15,8 3-10 1,-4 11-18-16,-4-5-6 0,-3-3 7 16,5-4-10-16,-8-8-3 15,0-2 0-15,-3-7 0 16,0-2-3-16,0-6 3 16,0 4 18-16,-17-4 0 15,-5 0-18-15,-4 0-3 16,3-18-27-16,6-18 24 15,8 1-10-15,2 1 4 16,7 3 12-16,0 12 2 16,0 10 1-16,0 5-3 15,0-3-3-15,19 6 3 16,1-4 0-16,3 1-2 16,7 0 2-16,-4 1 0 0,0 3 0 15,4 0 0-15,-10 0-8 16,-8 0-1-16,2 0 9 15,-11 7 0-15,-3 3-16 16,0 1 16-16,0 2 0 16,0-4 6-16,-6 0 4 15,-14 0 3-15,0-7-1 16,4-2 4-16,-4 0-3 16,11 0-1-16,-5 0-12 15,8-5-25-15,-2-10 22 16,8-1 3-16,0 6 0 15,0 3 0-15,0-1 7 0,0 2-7 16,14 0 0-16,9 3 0 16,-3 3 3-16,-1 0-6 15,4 0-4-15,-9 0 4 16,-5 3-7-16,2 11 7 16,-11 3-19-16,0 2 22 15,0-4 6-15,0-1 7 16,-17-1 16-16,-9-3-20 15,-7 3 0-15,7-7-6 16,-5-3-3-16,16-3 0 16,8 0-44-16,7 0-79 15</inkml:trace>
      </inkml:traceGroup>
      <inkml:traceGroup>
        <inkml:annotationXML>
          <emma:emma xmlns:emma="http://www.w3.org/2003/04/emma" version="1.0">
            <emma:interpretation id="{A3AD0074-CA4F-4F39-93C0-BED6036CBA07}" emma:medium="tactile" emma:mode="ink">
              <msink:context xmlns:msink="http://schemas.microsoft.com/ink/2010/main" type="line" rotatedBoundingBox="25645,7840 25817,9021 25179,9113 25007,7933"/>
            </emma:interpretation>
          </emma:emma>
        </inkml:annotationXML>
        <inkml:traceGroup>
          <inkml:annotationXML>
            <emma:emma xmlns:emma="http://www.w3.org/2003/04/emma" version="1.0">
              <emma:interpretation id="{3B317AB0-445D-4519-9C67-D7F7E7AAC2EC}" emma:medium="tactile" emma:mode="ink">
                <msink:context xmlns:msink="http://schemas.microsoft.com/ink/2010/main" type="inkWord" rotatedBoundingBox="25645,7840 25817,9021 25179,9113 25007,7933"/>
              </emma:interpretation>
              <emma:one-of disjunction-type="recognition" id="oneOf2">
                <emma:interpretation id="interp10" emma:lang="en-US" emma:confidence="0">
                  <emma:literal>•</emma:literal>
                </emma:interpretation>
                <emma:interpretation id="interp11" emma:lang="en-US" emma:confidence="0">
                  <emma:literal>☹</emma:literal>
                </emma:interpretation>
                <emma:interpretation id="interp12" emma:lang="en-US" emma:confidence="0">
                  <emma:literal>p</emma:literal>
                </emma:interpretation>
                <emma:interpretation id="interp13" emma:lang="en-US" emma:confidence="0">
                  <emma:literal>B</emma:literal>
                </emma:interpretation>
                <emma:interpretation id="interp14" emma:lang="en-US" emma:confidence="0">
                  <emma:literal>P</emma:literal>
                </emma:interpretation>
              </emma:one-of>
            </emma:emma>
          </inkml:annotationXML>
          <inkml:trace contextRef="#ctx0" brushRef="#br0" timeOffset="-1738.4098">-646-3521 330 0,'-3'-9'48'0,"-5"2"-23"16,2 1 17-16,3 4 32 15,3 2 6-15,-3 0-45 16,3 0-21-16,0 0-12 15,0 0 1-15,0 0-3 16,0 0 0-16,0 0 0 16,0 0-2-16,0 0 2 15,0 0 4-15,0 0 6 16,0 0-4-16,0 0 7 16,0 7-7-16,0 28 9 15,0 12 4-15,0 6-7 16,0 8-3-16,0 4-1 15,0 4-2-15,0 0-4 0,6 1 0 16,11-5-2-16,-11-7 2 16,10-3-2-16,-10-11 1 15,8-2-1-15,-11-11 0 16,3-4 0-16,5-6 1 16,-8-12-2-16,-3-1 1 15,0-8-14-15,0 0-32 16,0 0-51-16,0 0-267 15</inkml:trace>
          <inkml:trace contextRef="#ctx0" brushRef="#br1" timeOffset="-480260.999">-157-2667 129 0,'3'-4'49'0,"-3"4"-38"16,0 0 14-16,0 0 47 15,0 0-3-15,0 0-46 0,3 0-7 16,-3 0-1-16,0 0-9 16,3 0-6-16,11 0-3 15,6 6 0-15,-1 13 3 16,4 1 6-16,-3 4-6 15,-11-3-3-15,5 2 3 16,-14 0 0-16,0 4-15 16,0-7 12-16,0 1-4 15,0-3 7-15,-14-7-19 16,2-3 0-16,-5-4 6 16,1-4 3-16,6 0-17 15,-9 0 25-15,2-15-2 16,0-11-34-16,8-6 24 0,6 0 4 15,-4-1 0 1,7 3-15-16,0 4 18 0,0 4 7 16,0-1 3-16,0 9 15 15,7-1-4-15,2 2 7 16,-3 9-18-16,5 0-3 16,-5 4 0-16,8 0-14 15,-5 0-3-15,8 13 14 16,-14 4 3-16,0 3-4 15,-3 1-17-15,0 0 21 16,0 2 0-16,-3-2 0 16,-17-3 0-16,0-6 11 15,8-6-8-15,1-6 11 16,11 0-10-16,0 0 20 0,0 0-24 16,0-10-17-16,0-5-100 15</inkml:trace>
          <inkml:trace contextRef="#ctx0" brushRef="#br0" timeOffset="-1019.1109">-552-3515 68 0,'13'-15'204'15,"-10"8"-150"-15,8 6-34 0,-8-4 82 16,0 5-18-16,3-2-39 16,5 0-26-16,-8-1-8 15,17 3-9-15,2 0 5 16,4 0-6-16,11 0 3 15,5 0-4-15,-2 0 4 16,-1 0 4-16,-4 0-1 16,5 12-1-16,-4-2-2 15,-13 5-1-15,3 3-1 16,-7 4 3-16,-2 1 6 16,-3 6 11-16,-11 2 3 15,-3 3-11-15,0 1-2 0,0-2-3 16,-17-1-3-1,-9-3-2-15,-13 1-1 0,-1-3-1 16,-19 0 1-16,-3-7-3 16,-4-8 0-16,1-7 0 15,6-5-4-15,10 0-2 16,10 0-16-16,10-17-22 16,29 1-107-16,0 5-261 15</inkml:trace>
        </inkml:traceGroup>
      </inkml:traceGroup>
    </inkml:traceGroup>
    <inkml:traceGroup>
      <inkml:annotationXML>
        <emma:emma xmlns:emma="http://www.w3.org/2003/04/emma" version="1.0">
          <emma:interpretation id="{1AB79222-8F52-44B3-B7D0-AF9EED30F8B8}" emma:medium="tactile" emma:mode="ink">
            <msink:context xmlns:msink="http://schemas.microsoft.com/ink/2010/main" type="paragraph" rotatedBoundingBox="24755,11843 24976,12463 24891,12494 24670,1187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CAC7732-8C56-4B08-B44C-AAEDA60D9CF6}" emma:medium="tactile" emma:mode="ink">
              <msink:context xmlns:msink="http://schemas.microsoft.com/ink/2010/main" type="line" rotatedBoundingBox="24755,11843 24976,12463 24891,12493 24670,11873"/>
            </emma:interpretation>
          </emma:emma>
        </inkml:annotationXML>
        <inkml:traceGroup>
          <inkml:annotationXML>
            <emma:emma xmlns:emma="http://www.w3.org/2003/04/emma" version="1.0">
              <emma:interpretation id="{FF4BFFEA-E160-4508-A294-AF74460A5015}" emma:medium="tactile" emma:mode="ink">
                <msink:context xmlns:msink="http://schemas.microsoft.com/ink/2010/main" type="inkWord" rotatedBoundingBox="24755,11843 24976,12463 24891,12493 24670,11873"/>
              </emma:interpretation>
              <emma:one-of disjunction-type="recognition" id="oneOf3">
                <emma:interpretation id="interp15" emma:lang="en-US" emma:confidence="1">
                  <emma:literal>'</emma:literal>
                </emma:interpretation>
                <emma:interpretation id="interp16" emma:lang="en-US" emma:confidence="0">
                  <emma:literal>)</emma:literal>
                </emma:interpretation>
                <emma:interpretation id="interp17" emma:lang="en-US" emma:confidence="0">
                  <emma:literal>,</emma:literal>
                </emma:interpretation>
                <emma:interpretation id="interp18" emma:lang="en-US" emma:confidence="0">
                  <emma:literal>\</emma:literal>
                </emma:interpretation>
                <emma:interpretation id="interp19" emma:lang="en-US" emma:confidence="0">
                  <emma:literal>}</emma:literal>
                </emma:interpretation>
              </emma:one-of>
            </emma:emma>
          </inkml:annotationXML>
          <inkml:trace contextRef="#ctx0" brushRef="#br1" timeOffset="-451315.7067">-1054 399 147 0,'3'0'21'16,"-3"0"-18"-16,0 0-3 15,0 0 29-15,0 0 5 16,0 0-34-16,0 4 0 15,0-4 0-15,0 0 7 16,0 0 0-16,0 0-7 0,0 0 4 16,0 0 13-16,0 0 27 15,0 0-5-15,0 0-4 16,0 0-4-16,0 0 2 16,0 0 6-16,0 3-5 15,0-3-19-15,0 0-12 16,0 3-3-16,0-3 0 15,0 2-3-15,7 4 1 16,-1 4 2-16,-3 1 0 16,8 2 0-16,-5-2 2 15,-3 3 1-15,8 1-3 16,-5 1 7-16,0-3-7 0,8 0 2 16,-8-5 3-16,7 1-5 15,-7 0 2-15,-3 0 3 16,8-3-5-16,-5 2 0 15,-3-1 0-15,8-3 0 16,-8 5-2-16,0 4-1 16,0 2 3-16,3 1 3 15,2-4-1-15,-2 4 0 16,-3-4 3-16,0 0 0 16,7 0-5-16,-7-3 2 15,0-3-2-15,1-2 0 16,3 3 2-16,-4-1-2 15,0-1 0-15,-3 5 0 0,3-4 0 16,-3 0 5-16,0 2-5 16,0 1 4-16,0-1-4 15,0 1 4-15,0-1-4 16,0-1 0-16,0-1 2 16,0 0 3-16,0 3-1 15,0-3 9-15,0 0-12 16,0 0 1-16,0 3 4 15,0-3-6-15,0 2 4 16,0 1-2-16,0 0-2 16,0 0 0-16,0 0 2 15,0 3-2-15,0-3 1 0,0-1-1 16,0 1 2 0,0-3-2-16,0 0 0 0,0-4 2 15,0-2-2-15,0 4-2 16,0 2-3-16,0-1 3 15,0 1 2-15,0 3 4 16,0 3-4-16,0-1-12 16,0-7-63-16,0-4-275 15</inkml:trace>
        </inkml:traceGroup>
      </inkml:traceGroup>
    </inkml:traceGroup>
  </inkml:traceGroup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4T04:45:54.838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A3D1350-5906-4C51-A211-ABD619091ADA}" emma:medium="tactile" emma:mode="ink">
          <msink:context xmlns:msink="http://schemas.microsoft.com/ink/2010/main" type="writingRegion" rotatedBoundingBox="16966,12919 17212,12919 17212,13137 16966,13137"/>
        </emma:interpretation>
      </emma:emma>
    </inkml:annotationXML>
    <inkml:traceGroup>
      <inkml:annotationXML>
        <emma:emma xmlns:emma="http://www.w3.org/2003/04/emma" version="1.0">
          <emma:interpretation id="{7223857A-14EE-4398-8109-5C8BDE981565}" emma:medium="tactile" emma:mode="ink">
            <msink:context xmlns:msink="http://schemas.microsoft.com/ink/2010/main" type="paragraph" rotatedBoundingBox="16966,12919 17212,12919 17212,13137 16966,131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F8ACE6-D2E8-42F6-A335-788E23A52039}" emma:medium="tactile" emma:mode="ink">
              <msink:context xmlns:msink="http://schemas.microsoft.com/ink/2010/main" type="line" rotatedBoundingBox="16966,12919 17212,12919 17212,13137 16966,13137"/>
            </emma:interpretation>
          </emma:emma>
        </inkml:annotationXML>
        <inkml:traceGroup>
          <inkml:annotationXML>
            <emma:emma xmlns:emma="http://www.w3.org/2003/04/emma" version="1.0">
              <emma:interpretation id="{F12D1FC2-5303-40A9-8830-9BFBF80D427C}" emma:medium="tactile" emma:mode="ink">
                <msink:context xmlns:msink="http://schemas.microsoft.com/ink/2010/main" type="inkWord" rotatedBoundingBox="16966,12919 17212,12919 17212,13137 16966,13137"/>
              </emma:interpretation>
              <emma:one-of disjunction-type="recognition" id="oneOf0">
                <emma:interpretation id="interp0" emma:lang="en-US" emma:confidence="0">
                  <emma:literal>so</emma:literal>
                </emma:interpretation>
                <emma:interpretation id="interp1" emma:lang="en-US" emma:confidence="0">
                  <emma:literal>&amp;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Or</emma:literal>
                </emma:interpretation>
                <emma:interpretation id="interp4" emma:lang="en-US" emma:confidence="0">
                  <emma:literal>O</emma:literal>
                </emma:interpretation>
              </emma:one-of>
            </emma:emma>
          </inkml:annotationXML>
          <inkml:trace contextRef="#ctx0" brushRef="#br0">-2460 3477 17 0,'0'-16'4'0,"0"5"-1"16,0 0-3-16,0 5 22 15,0-3 32-15,0 3-29 16,0 2 0-16,0 2 17 0,0 2-6 15,0 0 2-15,0 0 5 16,0 0-29-16,0 0-14 16,0 0-20-16,16 0 6 15,7 0 14-15,0 0 0 16,-6 6-10-16,2 2 10 16,-5 1 7-16,-8-1 0 15,-3 1-7-15,-3 4-4 16,0-1-9-16,-3 0 13 15,-23-1 21-15,-7-3-15 16,4-1-6-16,-1-5 0 16,4-2 30-16,9 0-8 15,8 0 7-15,-8 0-26 0,11 0 4 16,-7-13-4-16,13-2-3 16,0-3 0-16,0 3 9 15,0 1 3-15,0 5-12 16,10 0-3-16,13 5 0 15,0 4-3-15,0 0 3 16,-4 0-3-16,1 6-23 16,0 20 29-16,-11-1 7 15,5 2-4-15,-8-1-3 16,-6-6-3-16,0 1-4 16,0-6 7-16,0-1 10 15,-9 1-7-15,-22-6-3 0,8-3 19 16,-2-6-16-16,-1 0 0 15,6 0 12-15,0-27-15 16,4 1 9-16,2 2-9 16,14 3 0-16,0 6 0 15,0 4 6-15,17-1-6 16,22 7 0-16,7 1-6 16,7 2 6-16,-5 2-55 15,-11 0-54-15,-31 0 32 16,-6 0-16-16</inkml:trace>
        </inkml:traceGroup>
      </inkml:traceGroup>
    </inkml:traceGroup>
  </inkml:traceGroup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4T04:46:06.310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73A9EE2-698F-4CAE-B0EC-A7A57C12950C}" emma:medium="tactile" emma:mode="ink">
          <msink:context xmlns:msink="http://schemas.microsoft.com/ink/2010/main" type="writingRegion" rotatedBoundingBox="11596,11855 11117,12037 11018,11777 11497,11595"/>
        </emma:interpretation>
      </emma:emma>
    </inkml:annotationXML>
    <inkml:traceGroup>
      <inkml:annotationXML>
        <emma:emma xmlns:emma="http://www.w3.org/2003/04/emma" version="1.0">
          <emma:interpretation id="{5037E6D2-D7AB-4CB5-92FB-C28ADEBA7764}" emma:medium="tactile" emma:mode="ink">
            <msink:context xmlns:msink="http://schemas.microsoft.com/ink/2010/main" type="paragraph" rotatedBoundingBox="11596,11855 11117,12037 11018,11777 11497,115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D5A8D1-8FA1-4009-89E8-4E39EF04D639}" emma:medium="tactile" emma:mode="ink">
              <msink:context xmlns:msink="http://schemas.microsoft.com/ink/2010/main" type="line" rotatedBoundingBox="11596,11855 11117,12037 11018,11777 11497,11595"/>
            </emma:interpretation>
          </emma:emma>
        </inkml:annotationXML>
        <inkml:traceGroup>
          <inkml:annotationXML>
            <emma:emma xmlns:emma="http://www.w3.org/2003/04/emma" version="1.0">
              <emma:interpretation id="{C0EE5F59-54CE-4E82-B362-691E274F0270}" emma:medium="tactile" emma:mode="ink">
                <msink:context xmlns:msink="http://schemas.microsoft.com/ink/2010/main" type="inkWord" rotatedBoundingBox="11596,11855 11117,12037 11018,11777 11497,11595"/>
              </emma:interpretation>
              <emma:one-of disjunction-type="recognition" id="oneOf0">
                <emma:interpretation id="interp0" emma:lang="en-US" emma:confidence="1">
                  <emma:literal>•</emma:literal>
                </emma:interpretation>
                <emma:interpretation id="interp1" emma:lang="en-US" emma:confidence="0">
                  <emma:literal>B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&amp;</emma:literal>
                </emma:interpretation>
              </emma:one-of>
            </emma:emma>
          </inkml:annotationXML>
          <inkml:trace contextRef="#ctx0" brushRef="#br0">364 107 68 0,'0'0'82'16,"0"0"-64"-16,0 0-15 15,0 0 8-15,0 0 17 0,0 0-4 16,0 0-10-16,0 0 10 16,0 0 30-16,0 0 7 15,0 0-9-15,0 0-18 16,0 0-1-16,-3 0-10 15,-3 0-18-15,-4 0 10 16,7-6-3-16,-3 0 28 16,2-2-30-16,-6 2 0 15,10 0 2-15,0 3 1 16,0 0-3-16,0 3-10 16,0 0 0-16,0 0-1 15,0 0-3-15,0 0-3 0,0 0 7 16,0 0 0-16,17 0-2 15,-11 6-2 1,4 9-1-16,-7 1-5 0,-3-2-2 16,0 3 12-16,0-2 5 15,0-3-5-15,0 0 0 16,-13 1 1-16,-10 0 1 16,0-2-4-16,3-7 4 15,4-4-2-15,6 0 0 16,-6-6-18-16,10-29 13 15,-5-10 3-15,11 1 0 16,0 10 0-16,0 12 0 16,8 4 2-16,17 10 2 15,1 8-2-15,14 0-2 16,-4 0 2-16,-4 0 0 0,5 11 0 16,-12 14-2-16,-2 0 0 15,-6 4-14-15,-11-1 11 16,-6-8-2-16,0-3 7 15,0-5 0-15,0-3 2 16,-6-1 1-16,-17 1 11 16,-6 1-10-16,-4-5-1 15,-4-1-3-15,6-4-3 16,-3 0 3-16,8 0-9 16,3-23 0-16,7-1 9 15,13 3 4-15,3-1-1 16,0 9-6-16,0-2 3 15,13 3 0-15,13 6 0 0,-3 6 0 16,0 0-7-16,-3 0 0 16,-4 20 2-16,-10 6-4 15,-6 7-7-15,0-5 16 16,0-3 3-16,-6-1 5 16,-24 0 4-16,4-7 14 15,-10 1-4-15,7-6-15 16,-8-5 1-16,-5-5-2 15,2-2-6-15,8 0-4 16,-1 0-21-16,10-21 25 16,3-5-26-16,17-4 22 15,3 3-21-15,0 3 2 0,17 7-44 16,15 9 34-16,-15 8-54 16,6 0-50-16</inkml:trace>
        </inkml:traceGroup>
      </inkml:traceGroup>
    </inkml:traceGroup>
  </inkml:traceGroup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4T04:46:03.882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CC7700-FB1C-44BB-B860-C2CBA454D210}" emma:medium="tactile" emma:mode="ink">
          <msink:context xmlns:msink="http://schemas.microsoft.com/ink/2010/main" type="writingRegion" rotatedBoundingBox="13954,9904 14187,9904 14187,10084 13954,10084"/>
        </emma:interpretation>
      </emma:emma>
    </inkml:annotationXML>
    <inkml:traceGroup>
      <inkml:annotationXML>
        <emma:emma xmlns:emma="http://www.w3.org/2003/04/emma" version="1.0">
          <emma:interpretation id="{AC73BE59-CF3B-4C00-A9C8-B7E041AFBD0B}" emma:medium="tactile" emma:mode="ink">
            <msink:context xmlns:msink="http://schemas.microsoft.com/ink/2010/main" type="paragraph" rotatedBoundingBox="13954,9904 14187,9904 14187,10084 13954,100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7A7AC0-DA1E-4A1C-85A9-A3839BBABAF9}" emma:medium="tactile" emma:mode="ink">
              <msink:context xmlns:msink="http://schemas.microsoft.com/ink/2010/main" type="line" rotatedBoundingBox="13954,9904 14187,9904 14187,10084 13954,10084"/>
            </emma:interpretation>
          </emma:emma>
        </inkml:annotationXML>
        <inkml:traceGroup>
          <inkml:annotationXML>
            <emma:emma xmlns:emma="http://www.w3.org/2003/04/emma" version="1.0">
              <emma:interpretation id="{EDAF7111-37E0-4CB4-9D43-07768693F50B}" emma:medium="tactile" emma:mode="ink">
                <msink:context xmlns:msink="http://schemas.microsoft.com/ink/2010/main" type="inkWord" rotatedBoundingBox="13954,9904 14187,9904 14187,10084 13954,10084"/>
              </emma:interpretation>
              <emma:one-of disjunction-type="recognition" id="oneOf0">
                <emma:interpretation id="interp0" emma:lang="en-US" emma:confidence="0">
                  <emma:literal>so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as</emma:literal>
                </emma:interpretation>
                <emma:interpretation id="interp3" emma:lang="en-US" emma:confidence="0">
                  <emma:literal>Do</emma:literal>
                </emma:interpretation>
                <emma:interpretation id="interp4" emma:lang="en-US" emma:confidence="0">
                  <emma:literal>Go</emma:literal>
                </emma:interpretation>
              </emma:one-of>
            </emma:emma>
          </inkml:annotationXML>
          <inkml:trace contextRef="#ctx0" brushRef="#br0">-5554 577 154 0,'-9'-3'101'0,"1"0"-57"0,5-1-7 15,3 4 18-15,0-2 13 16,-3 2-40-16,3-2-28 15,0-3 3-15,0 1-3 16,0-4 3-16,0-5 0 16,0 4-1-16,6-3 1 15,8 4-1-15,-8-4 3 16,5 3-2-16,-5 2-3 16,8-1 3-16,-5-1-1 15,7 3-2-15,1 6 0 16,-8-3 3-16,8 3-3 15,-3 0-3-15,1 0 1 16,1 0-1-16,1 0 0 0,0 9-2 16,-11 4-2-16,-3-2-5 15,0-1-24-15,-3 3 30 16,0-4 0-16,0 0 0 16,0-3 12-16,-3-1 0 15,-9-5 3-15,-19 0 5 16,9 0-14-16,2 0-17 15,-3-8-1-15,14-19 18 16,9-1 35-16,0 1-35 16,0 5 0-16,0 9 5 0,3 4-5 15,17 5-5-15,6 4 5 16,-4 0 0-16,-2 0 0 16,0 0-3-16,-11 0 0 15,5 0-8-15,-11 14-10 16,-3 2-6-16,0 2 24 15,0 2 3-15,0-2 0 16,0-3 15-16,0-1-15 16,-6-5 3-16,-8-3-3 15,5-3 9-15,-2-3 20 16,-1 0 0-16,-2 0-29 16,-2 0 0-16,4-15 0 15,1-2 0-15,8 0 0 16,0 8-6-16,3 5 6 15,0 4-8-15,0 0-51 0,6 0-14 16,11 0-32-16,-1 0-109 16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0:02.31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B4AEA9-BD6D-4C9F-BA1E-F4F27E0792F6}" emma:medium="tactile" emma:mode="ink">
          <msink:context xmlns:msink="http://schemas.microsoft.com/ink/2010/main" type="inkDrawing" rotatedBoundingBox="22745,14842 23145,15147 22885,15488 22485,15183" semanticType="callout" shapeName="Other">
            <msink:sourceLink direction="with" ref="{00D973D4-89F4-465B-A699-2959B9B1F0B9}"/>
          </msink:context>
        </emma:interpretation>
      </emma:emma>
    </inkml:annotationXML>
    <inkml:trace contextRef="#ctx0" brushRef="#br0">20 31 479 0,'0'-26'63'0,"0"20"-56"15,30 4-5-15,6 2 12 16,5 0 42-16,4 0-17 16,6 23-24-16,-7 5-1 15,1 6-2-15,-4 7 3 16,-12-4-7-16,-1 3-1 15,-20-8 1-15,-5-2-5 16,-3-6 1-16,-3-3 2 0,-38 0 10 16,-16-2-3-16,-7-4-10 15,-11-5-3-15,1-6-7 16,5-4-10-16,25 0-41 16,41 0-102-16,3-18-382 15</inkml:trace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4T04:53:55.13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FBCC06B-1F63-4646-86EE-A80AB73C0CB2}" emma:medium="tactile" emma:mode="ink">
          <msink:context xmlns:msink="http://schemas.microsoft.com/ink/2010/main" type="writingRegion" rotatedBoundingBox="23197,12439 24190,13778 23452,14325 22460,12986"/>
        </emma:interpretation>
      </emma:emma>
    </inkml:annotationXML>
    <inkml:traceGroup>
      <inkml:annotationXML>
        <emma:emma xmlns:emma="http://www.w3.org/2003/04/emma" version="1.0">
          <emma:interpretation id="{567F99BC-8BA6-40DB-ABA7-734B2B9E5963}" emma:medium="tactile" emma:mode="ink">
            <msink:context xmlns:msink="http://schemas.microsoft.com/ink/2010/main" type="paragraph" rotatedBoundingBox="23197,12439 24190,13778 23452,14325 22460,129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6969A4-689B-460D-BA8F-DDBBF5FE59A0}" emma:medium="tactile" emma:mode="ink">
              <msink:context xmlns:msink="http://schemas.microsoft.com/ink/2010/main" type="line" rotatedBoundingBox="23197,12439 24190,13778 23452,14325 22460,12986"/>
            </emma:interpretation>
          </emma:emma>
        </inkml:annotationXML>
        <inkml:traceGroup>
          <inkml:annotationXML>
            <emma:emma xmlns:emma="http://www.w3.org/2003/04/emma" version="1.0">
              <emma:interpretation id="{186B17EC-56E8-4CE8-9E79-0B14AD3CCB84}" emma:medium="tactile" emma:mode="ink">
                <msink:context xmlns:msink="http://schemas.microsoft.com/ink/2010/main" type="inkWord" rotatedBoundingBox="23197,12439 24190,13778 23452,14325 22460,12986"/>
              </emma:interpretation>
              <emma:one-of disjunction-type="recognition" id="oneOf0">
                <emma:interpretation id="interp0" emma:lang="en-US" emma:confidence="0">
                  <emma:literal>P;</emma:literal>
                </emma:interpretation>
                <emma:interpretation id="interp1" emma:lang="en-US" emma:confidence="0">
                  <emma:literal>B;</emma:literal>
                </emma:interpretation>
                <emma:interpretation id="interp2" emma:lang="en-US" emma:confidence="0">
                  <emma:literal>by;</emma:literal>
                </emma:interpretation>
                <emma:interpretation id="interp3" emma:lang="en-US" emma:confidence="0">
                  <emma:literal>b;</emma:literal>
                </emma:interpretation>
                <emma:interpretation id="interp4" emma:lang="en-US" emma:confidence="0">
                  <emma:literal>Pa;</emma:literal>
                </emma:interpretation>
              </emma:one-of>
            </emma:emma>
          </inkml:annotationXML>
          <inkml:trace contextRef="#ctx0" brushRef="#br0">6 63 482 0,'0'-24'55'0,"0"15"-41"16,0 1 27-16,10-1 7 15,-3 3-23-15,-1 3-9 16,7 0-11-16,7 3-5 16,9 0 1-16,13 0 1 15,18 0 4-15,-1 0-2 16,3 0-2-16,-7 3 3 16,4 13-2-16,-6-3 1 15,-4 4-2-15,-7 2 3 16,-2-1-3-16,2-3-2 15,-19 2 4-15,0 1-4 16,-9 3 4-16,-14 1 0 16,0 5 8-16,0 6 5 0,-20 3-4 15,-20 4-2 1,-16 2-6-16,5-7-5 0,-15-6 3 16,-10-5-2-16,5-7 1 15,-11-7-2-15,0-8 2 16,14-2-2-16,11 0-2 15,21 0 0-15,27-23-6 16,9-7-29-16,0 16-72 16,26-1-341-16</inkml:trace>
          <inkml:trace contextRef="#ctx0" brushRef="#br0" timeOffset="-509.3742">108 37 621 0,'0'0'62'16,"0"0"-52"-16,0 0-8 15,0 0 11-15,0 0 27 16,0 0-23-16,0 0-14 16,0 0-2-16,0 2 0 15,0-2-1-15,0 2 0 16,0-2 0-16,0 5-1 16,0-1 1-16,0 9 1 15,0 7 3-15,0 3 9 0,0 11-3 16,0 2-1-16,0 1-1 15,0 9-4-15,0 6-1 16,0 5 1-16,3-3-3 16,10 3 0-16,-10-2-1 15,6-5 2-15,5 0-2 16,-11-5 0-16,8-6 0 16,-5-11 0-16,-6-6 0 15,3-7 0-15,0-7 0 16,-3-6 0-16,0 1-1 15,0-3-7-15,0 0-18 0,0 0-50 16,0-20-621 0</inkml:trace>
          <inkml:trace contextRef="#ctx0" brushRef="#br0" timeOffset="1346.7166">1099 532 493 0,'17'-6'123'16,"-17"6"-123"-16,3 0 3 16,-3 0 3-16,0 0 20 15,0 0-17-15,0 0-9 16,0 0 3-16,0 0 5 16,0 0 4-16,0 0-6 15,0 0-2-15,0 0-1 0,0 0 9 16,-3 0-5-16,-17 0-2 15,1-3-5-15,9-4 2 16,-3 6 3-16,10-4-5 16,3 3-1-16,0 2 1 15,0 0-6-15,0 0-6 16,0 0 2-16,0 0 5 16,0 0-2-16,0 0 4 15,0 0-4-15,0 0-6 16,0 0-47-16,0 0-53 15,0 0-156-15</inkml:trace>
          <inkml:trace contextRef="#ctx0" brushRef="#br0" timeOffset="834.1261">742 894 10 0,'0'0'221'0,"0"0"-139"0,3 0-46 16,-3 0 42-16,8 0 11 15,-8 0-30-15,0 0-33 16,3 0-2-16,-3 0 1 16,3 0-12-16,3 0 0 15,8 0-2-15,9 0-3 16,6 0 2-16,4 0-4 16,-10 0-2-16,-1 0-1 15,-5 0 5-15,-8 0-2 16,5 0 1-16,-14 0-6 15,6 6 1-15,8 6 2 16,-8 6 0-16,4 8 3 16,-4 10 1-16,-6 8-1 0,0 5 5 15,0 5-3-15,0-2-6 16,0-5 2-16,-6 1-2 16,-10-9 0-16,-1-11-2 15,11-1 0-15,-8-12 0 16,8-3 0-16,6-7-1 15,-3-5 2-15,-11 0 0 16,5 0 1-16,-10 0-1 16,-15 0-2-16,5-13 0 15,-7-8-7-15,-1 3-4 16,6-4-20-16,-9 9-16 16,26 7-48-16,8 2-293 0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0:01.95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38185CA-8333-447D-A87B-A64064021CD0}" emma:medium="tactile" emma:mode="ink">
          <msink:context xmlns:msink="http://schemas.microsoft.com/ink/2010/main" type="inkDrawing" rotatedBoundingBox="22670,15679 22675,14938 22697,14939 22692,15680" semanticType="callout" shapeName="Other">
            <msink:sourceLink direction="with" ref="{00D973D4-89F4-465B-A699-2959B9B1F0B9}"/>
          </msink:context>
        </emma:interpretation>
      </emma:emma>
    </inkml:annotationXML>
    <inkml:trace contextRef="#ctx0" brushRef="#br0">19-12 53 0,'0'-5'129'16,"0"2"-104"-16,0 3-15 15,0-3 32-15,0 3 32 16,0 0-1-16,0 0-11 16,0 0-6-16,0 0 2 15,0 0-19-15,0 0-14 16,0 0-3-16,0 0-4 16,0 0 2-16,0 0-4 15,0 0-4-15,0 0-10 16,0 0-2-16,0 0-6 15,0 24 2-15,0 22 4 16,0 9 4-16,0 16 4 16,3 12-3-16,-3-1 0 0,0 4-2 15,0-9-1-15,0-12 0 16,0-12 0-16,0-13 0 16,0-5-1-16,-8-11-1 15,-2-24-16-15,5 0-204 16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39:49.01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D730EE-BE43-42C1-8D4A-D5D3C65A0A23}" emma:medium="tactile" emma:mode="ink">
          <msink:context xmlns:msink="http://schemas.microsoft.com/ink/2010/main" type="writingRegion" rotatedBoundingBox="19091,15557 19482,16798 18647,17061 18256,15820"/>
        </emma:interpretation>
      </emma:emma>
    </inkml:annotationXML>
    <inkml:traceGroup>
      <inkml:annotationXML>
        <emma:emma xmlns:emma="http://www.w3.org/2003/04/emma" version="1.0">
          <emma:interpretation id="{DC7C2CC0-13ED-4502-8202-041BB00D3CCD}" emma:medium="tactile" emma:mode="ink">
            <msink:context xmlns:msink="http://schemas.microsoft.com/ink/2010/main" type="paragraph" rotatedBoundingBox="19091,15557 19482,16798 18647,17061 18256,15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FACC6B-CA9A-45A5-B094-72B70639AB90}" emma:medium="tactile" emma:mode="ink">
              <msink:context xmlns:msink="http://schemas.microsoft.com/ink/2010/main" type="line" rotatedBoundingBox="19091,15557 19482,16798 18647,17061 18256,15820"/>
            </emma:interpretation>
          </emma:emma>
        </inkml:annotationXML>
        <inkml:traceGroup>
          <inkml:annotationXML>
            <emma:emma xmlns:emma="http://www.w3.org/2003/04/emma" version="1.0">
              <emma:interpretation id="{3AF6F9C0-3F99-4912-B621-B189B74639A8}" emma:medium="tactile" emma:mode="ink">
                <msink:context xmlns:msink="http://schemas.microsoft.com/ink/2010/main" type="inkWord" rotatedBoundingBox="19091,15557 19482,16798 18647,17061 18256,15820">
                  <msink:destinationLink direction="with" ref="{AAE2213A-7A8B-4796-9568-093ACDFEFD75}"/>
                </msink:context>
              </emma:interpretation>
              <emma:one-of disjunction-type="recognition" id="oneOf0">
                <emma:interpretation id="interp0" emma:lang="en-US" emma:confidence="0">
                  <emma:literal>$4,</emma:literal>
                </emma:interpretation>
                <emma:interpretation id="interp1" emma:lang="en-US" emma:confidence="0">
                  <emma:literal>sky</emma:literal>
                </emma:interpretation>
                <emma:interpretation id="interp2" emma:lang="en-US" emma:confidence="0">
                  <emma:literal>84,</emma:literal>
                </emma:interpretation>
                <emma:interpretation id="interp3" emma:lang="en-US" emma:confidence="0">
                  <emma:literal>Pay</emma:literal>
                </emma:interpretation>
                <emma:interpretation id="interp4" emma:lang="en-US" emma:confidence="0">
                  <emma:literal>Pa</emma:literal>
                </emma:interpretation>
              </emma:one-of>
            </emma:emma>
          </inkml:annotationXML>
          <inkml:trace contextRef="#ctx0" brushRef="#br0">0 59 570 0,'5'-43'46'15,"46"37"-46"-15,14 0 0 16,15 4 7-16,10 2 23 16,8 0-5-16,-6 0-10 15,-9 21 1-15,-15 6-8 16,-29 1-7-16,-21 0 1 16,-15 0-2-16,-3-2 1 0,-21 0 5 15,-35 1 12 1,-22 0-11-16,-11-6 0 0,6-10-4 15,9-8-2-15,17-3-1 16,21 0-19-16,36 0-64 16,0 0-354-16</inkml:trace>
          <inkml:trace contextRef="#ctx0" brushRef="#br0" timeOffset="-268.6903">41 245 506 0,'0'-5'226'15,"0"2"-197"-15,0 3-19 0,0 0 0 16,0 0 3-16,0 0-4 15,0 0-6-15,0 0-1 16,0 7-2-16,0 24 0 16,0 24 1-16,-5 9 3 15,-8 7-1-15,8-2-1 16,-8 0 0-16,11-4-2 16,-4-12 1-16,6-6-1 15,0-11-1-15,0-18-31 16,0-18-80-16,0 0-399 15</inkml:trace>
          <inkml:trace contextRef="#ctx0" brushRef="#br0" timeOffset="839.5937">424 606 625 0,'0'-29'90'15,"3"29"-75"-15,-3 0-10 16,0 0 1-16,3 0-5 16,-3 0-1-16,0 0-4 15,0 26 4-15,-6 6 4 16,-14 1 6-16,-13 3-6 0,9-3 0 15,1-7-2-15,2-1-2 16,9-9 1-16,-1-4 1 16,13-10-2-16,0 0 0 15,0-2-1-15,0 0-4 16,0 0 1-16,36 0 4 16,18 0 4-16,8 0-3 15,10 0 0-15,-1 0-1 16,-12 0 0-16,-41 0-49 15,-15 0-260-15</inkml:trace>
          <inkml:trace contextRef="#ctx0" brushRef="#br0" timeOffset="3680.8988">594 665 86 0,'0'3'152'0,"0"-3"-97"16,0 0 11-16,0 0 20 15,0 0-25-15,0 0-25 16,0 0-10-16,-3 0-2 0,3 0 3 16,-3 0-4-1,3 0-9-15,0 0 6 0,-7 0-3 16,7 0-9-16,0 0-1 16,0 0-3-16,0 0-4 15,-2 7 1-15,2 3 1 16,-3-3-2-16,3 11 1 15,-3 1 0-15,-6-3 0 16,6 11-1-16,0 0 0 16,-2-4 0-16,-2-1 2 15,4-1-2-15,3-4 0 16,0-7-4-16,0-2-16 0,0-8-59 16,0 0-167-16</inkml:trace>
          <inkml:trace contextRef="#ctx0" brushRef="#br0" timeOffset="518.3667">558 810 200 0,'0'-6'268'0,"0"6"-163"16,0 0-32-16,0 0-3 15,0 0-29-15,0 0-25 16,0 0-15-16,0 12-1 16,0 19 0-16,0 14 7 15,0 4 0-15,0 1-3 16,0 1-3-16,0-5 1 15,0-4 1-15,-5-4-2 16,-11-14 0-16,11-3-1 16,-8-15-27-16,13-6-68 15,-5 0-311-15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0:02.89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BA7129-3D8C-42E6-AB21-25504862936A}" emma:medium="tactile" emma:mode="ink">
          <msink:context xmlns:msink="http://schemas.microsoft.com/ink/2010/main" type="inkDrawing" rotatedBoundingBox="23338,15966 23389,15602 23425,15608 23374,15971" shapeName="Other"/>
        </emma:interpretation>
      </emma:emma>
    </inkml:annotationXML>
    <inkml:trace contextRef="#ctx0" brushRef="#br0">54 8 623 0,'5'-10'85'15,"-5"10"-57"-15,0 0-21 16,0 0 0-16,0 0 2 16,0 11-8-16,0 22 4 0,0 9 8 15,0 1 2-15,0 3-2 16,-2 0-3-16,-16-5-8 15,0-3 0-15,5-3-1 16,5-8-1-16,8-27-4 16,0 0-117-16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39:29.58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EA83C3-6CF6-4F90-BFF2-74ED417FA30A}" emma:medium="tactile" emma:mode="ink">
          <msink:context xmlns:msink="http://schemas.microsoft.com/ink/2010/main" type="writingRegion" rotatedBoundingBox="28706,8298 28225,9474 27241,9072 27721,7896"/>
        </emma:interpretation>
      </emma:emma>
    </inkml:annotationXML>
    <inkml:traceGroup>
      <inkml:annotationXML>
        <emma:emma xmlns:emma="http://www.w3.org/2003/04/emma" version="1.0">
          <emma:interpretation id="{35CB3057-5EB9-430A-83C6-07029139563F}" emma:medium="tactile" emma:mode="ink">
            <msink:context xmlns:msink="http://schemas.microsoft.com/ink/2010/main" type="paragraph" rotatedBoundingBox="28706,8298 28225,9474 27241,9072 27721,78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9F0F54-146F-4443-BCF4-4FB230CA3E88}" emma:medium="tactile" emma:mode="ink">
              <msink:context xmlns:msink="http://schemas.microsoft.com/ink/2010/main" type="line" rotatedBoundingBox="28706,8298 28225,9474 27241,9072 27721,7896"/>
            </emma:interpretation>
          </emma:emma>
        </inkml:annotationXML>
        <inkml:traceGroup>
          <inkml:annotationXML>
            <emma:emma xmlns:emma="http://www.w3.org/2003/04/emma" version="1.0">
              <emma:interpretation id="{98EBD57F-2428-40C3-97EF-A737E3B00D32}" emma:medium="tactile" emma:mode="ink">
                <msink:context xmlns:msink="http://schemas.microsoft.com/ink/2010/main" type="inkWord" rotatedBoundingBox="27678,9096 27624,9229 27467,9165 27521,9032">
                  <msink:destinationLink direction="with" ref="{F8C393D6-FAEA-4F8D-92AF-5AF25A78479D}"/>
                  <msink:destinationLink direction="with" ref="{D494AC47-7EC1-4F0D-B5EF-BE95691D35D3}"/>
                </msink:context>
              </emma:interpretation>
              <emma:one-of disjunction-type="recognition" id="oneOf0">
                <emma:interpretation id="interp0" emma:lang="en-US" emma:confidence="0">
                  <emma:literal>$2</emma:literal>
                </emma:interpretation>
                <emma:interpretation id="interp1" emma:lang="en-US" emma:confidence="0">
                  <emma:literal>spa</emma:literal>
                </emma:interpretation>
                <emma:interpretation id="interp2" emma:lang="en-US" emma:confidence="0">
                  <emma:literal>spy</emma:literal>
                </emma:interpretation>
                <emma:interpretation id="interp3" emma:lang="en-US" emma:confidence="0">
                  <emma:literal>sops</emma:literal>
                </emma:interpretation>
                <emma:interpretation id="interp4" emma:lang="en-US" emma:confidence="0">
                  <emma:literal>*R</emma:literal>
                </emma:interpretation>
              </emma:one-of>
            </emma:emma>
          </inkml:annotationXML>
          <inkml:trace contextRef="#ctx0" brushRef="#br0">119-1 3 0,'0'0'43'15,"0"0"18"-15,0 0-25 16,0 0-36-16,0 0 11 16,-15 0-8-16,-6 0 8 15,-5 0-8-15,5 7-3 16,-4 1-3-16,17 1-8 16,5-7 11-16,3-2 32 15,0 3-29-15,0-3 8 16,0 0-11-16,6 0 0 15,9 0 4-15,-7 0-1 16,5-3 1-16,2-2-4 16,-7 2 0-16,7 3 0 0,0 0 0 15,6 0-4-15,-6 0 4 16,-4 0 0-16,2 0-3 16,-5 0 3-16,2 0 0 15,-10 3-4-15,0 0 1 16,0-1-8-16,0 1 0 15,0 3 4-15,0 0 7 16,-13-2 0-16,-10 2 29 16,-1-5-5-16,-12 2-14 15,6 6-6-15,7-4 3 16,5 3-4-16,12-2 1 16,6 1-1-16,0-1-3 0,0 0 0 15,0-6-52-15,0 0-127 16</inkml:trace>
          <inkml:trace contextRef="#ctx0" brushRef="#br0" timeOffset="-1351.4299">68 14 185 0,'-6'0'49'15,"6"0"-45"-15,0 0-1 16,0-2 8-16,0 2 6 16,0 0-3-16,0 0 2 15,0-3 15-15,0 3 10 16,0-3-18-16,0 3-20 16,0 0-3-16,0 0 6 15,0 0-6-15,0 0-12 16,0 0-1-16,0 0 13 15,0 0 3-15,3 0-3 16,0 0-3-16,4 0 3 16,-5 8-10-16,-2 3 7 0,3 0-3 15,-3-1-4-15,0 2 10 16,0-5 6-16,0-1-6 16,0-1 8-16,0-3-3 15,0-2-2-15,0 0 7 16,0 0 0-16,0 0-4 15,-3 0 6-15,1 0 15 16,-8 0-12-16,2 0-4 16,8 0-5-16,-7 0-6 15,1 0 2-15,6 0-2 16,0 0-17-16,0 0 3 16,0 0-1-16,6 0-12 0,9-2 27 15,0-1 6-15,3 3-3 16,-3 0-3-16,-9 0 0 15,9 0 0-15,-12 0-6 16,0 0-3-16,-1 3-1 16,-2 5 7-16,0 3-12 15,0-4 15-15,0 0 8 16,0 0 2-16,0-3-7 16,0 2 10-16,-8-6-7 15,-10 0-3-15,3 0 3 16,0 0 0-16,6 0-6 15,7 0-79-15,2 0-203 16</inkml:trace>
          <inkml:trace contextRef="#ctx0" brushRef="#br0" timeOffset="-2640.9983">134 50 35 0,'3'0'94'0,"-3"0"-69"16,0 0-22-16,0 0-3 16,0 0 0-16,0 0-3 15,0 0-1-15,0 0 8 16,0 1-4-16,0 6 0 15,0-5-11-15,0 1 4 16,0-1 7-16,0-2 0 16,0 0 3-16,0 0 5 0,-6 0 6 15,-6 0-4-15,6 0-3 16,-6 0-3-16,6 0-1 16,-6 0 1-16,6 0 3 15,6 0-7-15,0 0 4 16,0 0 3-16,0 0-4 15,0 0-3-15,0 0-25 16,0-2 25-16,0 2 11 16,0 0-4-16,0-3 0 15,3 1 4-15,-3 2 30 16,0-4-17-16,0 4-24 0,0 0 0 16,0 0-52-1,0 0-4-15</inkml:trace>
          <inkml:trace contextRef="#ctx0" brushRef="#br0" timeOffset="34546.975">181-1064 605 0,'0'6'53'0,"0"-6"-53"16,0 0 0-16,0 0 2 16,0 0 4-16,0 0 4 15,0 3-3-15,0 5-7 16,0 8 0-16,0 10 0 0,0 15 12 16,0 12 17-16,0 12-5 15,0 7-7-15,0 1-13 16,0-4-3-16,-8-3 1 15,-10-1-1-15,3-6 0 16,9-7-1-16,3-44-30 16,3-8-170-16</inkml:trace>
          <inkml:trace contextRef="#ctx0" brushRef="#br0" timeOffset="34919.7385">401-1053 453 0,'36'-7'61'15,"-15"7"-56"-15,8 0 5 16,7 2 3-16,-3 17-4 16,0 5 1-16,-19 0-10 15,-5 3 0-15,-9-4 0 0,0 5 18 16,0-1 8 0,-36-4-2-16,-5 1 12 0,-15-2-11 15,-1-3-9-15,1-6-9 16,5-2-5-16,9-9-2 15,16-2-20-15,11 0-56 16,15 0-40-16,0-2-319 16</inkml:trace>
          <inkml:trace contextRef="#ctx0" brushRef="#br0" timeOffset="35596.7328">532-429 363 0,'0'-6'198'16,"6"0"-167"-16,12 1-24 0,2 2 1 15,7 3 4-15,0 0 0 16,-3 0-9-16,2 0 1 16,1 0-4-16,-12 20 0 15,-6-4-4-15,-9 10 1 16,0 4 3-16,0 0 5 16,-26 4 7-16,-25-1 13 15,6-2-9-15,-6-3-12 16,16-11 1-16,11-3-2 15,19-9-3-15,5-2 0 16,0-1-3-16,0 2-12 16,31 6 15-16,33 1 4 15,1-3 2-15,17 5-1 0,2 3-4 16,-9 6-2 0,-55-18-21-16,-14 4-355 0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39:46.59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C1C7998-15B4-403F-8009-EAAD02D4B755}" emma:medium="tactile" emma:mode="ink">
          <msink:context xmlns:msink="http://schemas.microsoft.com/ink/2010/main" type="writingRegion" rotatedBoundingBox="18842,7258 19265,8289 17544,8995 17121,7963"/>
        </emma:interpretation>
      </emma:emma>
    </inkml:annotationXML>
    <inkml:traceGroup>
      <inkml:annotationXML>
        <emma:emma xmlns:emma="http://www.w3.org/2003/04/emma" version="1.0">
          <emma:interpretation id="{1189A7EC-9165-4B59-8160-53CD7AFC2516}" emma:medium="tactile" emma:mode="ink">
            <msink:context xmlns:msink="http://schemas.microsoft.com/ink/2010/main" type="paragraph" rotatedBoundingBox="18842,7258 19265,8289 17544,8995 17121,79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397222-ECB9-4689-A8B2-0B7E4C669AFF}" emma:medium="tactile" emma:mode="ink">
              <msink:context xmlns:msink="http://schemas.microsoft.com/ink/2010/main" type="line" rotatedBoundingBox="18842,7258 19265,8289 17544,8995 17121,7963"/>
            </emma:interpretation>
          </emma:emma>
        </inkml:annotationXML>
        <inkml:traceGroup>
          <inkml:annotationXML>
            <emma:emma xmlns:emma="http://www.w3.org/2003/04/emma" version="1.0">
              <emma:interpretation id="{447CB409-6144-4F3A-AEBA-3B52F898313A}" emma:medium="tactile" emma:mode="ink">
                <msink:context xmlns:msink="http://schemas.microsoft.com/ink/2010/main" type="inkWord" rotatedBoundingBox="18842,7258 19265,8289 17544,8995 17121,7963">
                  <msink:destinationLink direction="with" ref="{AAE2213A-7A8B-4796-9568-093ACDFEFD75}"/>
                </msink:context>
              </emma:interpretation>
              <emma:one-of disjunction-type="recognition" id="oneOf0">
                <emma:interpretation id="interp0" emma:lang="en-US" emma:confidence="0">
                  <emma:literal>.13</emma:literal>
                </emma:interpretation>
                <emma:interpretation id="interp1" emma:lang="en-US" emma:confidence="0">
                  <emma:literal>t].</emma:literal>
                </emma:interpretation>
                <emma:interpretation id="interp2" emma:lang="en-US" emma:confidence="0">
                  <emma:literal>.53</emma:literal>
                </emma:interpretation>
                <emma:interpretation id="interp3" emma:lang="en-US" emma:confidence="0">
                  <emma:literal>t'].</emma:literal>
                </emma:interpretation>
                <emma:interpretation id="interp4" emma:lang="en-US" emma:confidence="0">
                  <emma:literal>F].</emma:literal>
                </emma:interpretation>
              </emma:one-of>
            </emma:emma>
          </inkml:annotationXML>
          <inkml:trace contextRef="#ctx0" brushRef="#br0">81 6 139 0,'-3'-4'22'0,"1"4"2"16,-8 0 15-16,7-1-15 16,0 1-6-16,1 0 35 15,2 0 15-15,0 0-13 16,0 0-21-16,0 0-7 15,-6 0-11-15,-3 0 2 16,0 0-9-16,-3 0-6 16,-1 0-1-16,5 0-2 15,8 5 3-15,0-1-6 0,0 2 1 16,0-4-10-16,0 4-14 16,0 2 26-16,0 3 5 15,8-4 3-15,5 3 0 16,5-6-1-16,0 5-7 15,2-5 5-15,16 2 2 16,3-4-7-16,5 0 3 16,10-2 1-16,-1 0-1 15,-9 4-3-15,5-2-10 16,-20 1 5-16,-2-3 5 16,-13 0 0-16,-2 0 0 15,-6 0 0-15,1 0-2 16,-7 0-133-16,0 2-124 15</inkml:trace>
          <inkml:trace contextRef="#ctx0" brushRef="#br0" timeOffset="-1319.7221">22 107 403 0,'-3'-5'290'0,"3"5"-262"16,0 0-13-16,0 0 8 0,0 0-5 16,0 0-9-16,0 0-8 15,0 0-1-15,0 0-1 16,0 0-4-16,0 10-4 16,0 28 9-16,0 13 1 15,-3 13 1-15,-9 7 2 16,4 7-2-16,-5 3 1 15,1-5-1-15,6-4 0 16,4-10-2-16,-4-14 0 16,-1-7 0-16,4-41-11 15,3 0-143-15</inkml:trace>
          <inkml:trace contextRef="#ctx0" brushRef="#br0" timeOffset="-984.9744">322 77 129 0,'86'0'49'16,"-41"0"1"-16,-13 6 11 16,-5 15 9-16,-9 7-17 15,-18-3-14-15,0 3-25 16,-15-3 11-16,-44 0 43 16,-25-3-23-16,-14-4-25 15,-3-2-10-15,9 0-10 16,15-3-2-16,62-13-95 15,12 0-262-15</inkml:trace>
          <inkml:trace contextRef="#ctx0" brushRef="#br0" timeOffset="877.7873">328 681 248 0,'18'-10'179'15,"0"2"-164"-15,-3 5 11 0,3 0 22 16,2 3-22-16,1 0-12 16,-3 0 9-16,-10 0-10 15,7 0-13-15,-12 0 2 16,-3 6-2-16,0 7 2 15,0 4 1-15,0-1 3 16,-18 2-2-16,-5-2 3 16,-10 2-4-16,12-4-3 15,13-3-14-15,-2-3 5 16,10 0 1-16,0-5-1 16,0 2-5-16,15 4 14 15,16-4 0-15,-2 3 3 16,1 2 2-16,-7 1-1 0,-5 0 1 15,-3 4 1-15,-6-1 0 16,0 5-1-16,-9-4 1 16,0 4 0-16,0-4 0 15,0 0 4-15,-27 0 5 16,-12 3 4-16,-5-8-4 16,-12-3-2-16,2-4-9 15,12-3-2-15,7 0-2 16,35 0-12-16,0 0-115 15</inkml:trace>
          <inkml:trace contextRef="#ctx0" brushRef="#br0" timeOffset="-63234.7245">-1184 855 165 0,'0'0'107'16,"0"0"-49"-16,0 0-4 15,0 0 15-15,0 0-24 16,0 0-37-16,0 0-8 15,0 0-173-15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39:40.02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D88E8CD-86A8-4CC1-BF07-7CCB9B8B3ACB}" emma:medium="tactile" emma:mode="ink">
          <msink:context xmlns:msink="http://schemas.microsoft.com/ink/2010/main" type="writingRegion" rotatedBoundingBox="18450,12591 17079,13158 16625,12061 17996,11495"/>
        </emma:interpretation>
      </emma:emma>
    </inkml:annotationXML>
    <inkml:traceGroup>
      <inkml:annotationXML>
        <emma:emma xmlns:emma="http://www.w3.org/2003/04/emma" version="1.0">
          <emma:interpretation id="{2311A8C1-BB80-4B71-9BD1-9279205CC598}" emma:medium="tactile" emma:mode="ink">
            <msink:context xmlns:msink="http://schemas.microsoft.com/ink/2010/main" type="paragraph" rotatedBoundingBox="18450,12591 17079,13158 16625,12061 17996,11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E7F162-CF32-40C9-B089-A9B3C048680D}" emma:medium="tactile" emma:mode="ink">
              <msink:context xmlns:msink="http://schemas.microsoft.com/ink/2010/main" type="line" rotatedBoundingBox="18450,12591 17079,13158 16625,12061 17996,11495"/>
            </emma:interpretation>
          </emma:emma>
        </inkml:annotationXML>
        <inkml:traceGroup>
          <inkml:annotationXML>
            <emma:emma xmlns:emma="http://www.w3.org/2003/04/emma" version="1.0">
              <emma:interpretation id="{CB0887BE-B8C5-41DB-906C-2CA9426BFCAB}" emma:medium="tactile" emma:mode="ink">
                <msink:context xmlns:msink="http://schemas.microsoft.com/ink/2010/main" type="inkWord" rotatedBoundingBox="18450,12591 17079,13158 16625,12061 17996,11495"/>
              </emma:interpretation>
              <emma:one-of disjunction-type="recognition" id="oneOf0">
                <emma:interpretation id="interp0" emma:lang="en-US" emma:confidence="0">
                  <emma:literal>Pie</emma:literal>
                </emma:interpretation>
                <emma:interpretation id="interp1" emma:lang="en-US" emma:confidence="0">
                  <emma:literal>P, f</emma:literal>
                </emma:interpretation>
                <emma:interpretation id="interp2" emma:lang="en-US" emma:confidence="0">
                  <emma:literal>p f</emma:literal>
                </emma:interpretation>
                <emma:interpretation id="interp3" emma:lang="en-US" emma:confidence="0">
                  <emma:literal>Re</emma:literal>
                </emma:interpretation>
                <emma:interpretation id="interp4" emma:lang="en-US" emma:confidence="0">
                  <emma:literal>p, f</emma:literal>
                </emma:interpretation>
              </emma:one-of>
            </emma:emma>
          </inkml:annotationXML>
          <inkml:trace contextRef="#ctx0" brushRef="#br0">-1034 52 508 0,'59'-59'13'0,"-2"44"-10"15,5 1-3 1,0 9 13-16,-6 5 11 0,-2 0 3 16,-10 2-14-16,-5 24 5 15,-6 5 3-15,-10 0-21 16,-5 2 11-16,-6-2-11 16,-12 1 2-16,0 1 1 15,-17 4-3-15,-37-2 15 16,-18 1-2-16,-11-8-4 15,-9-4-7-15,9-2 2 16,12-6-4-16,29-9-12 16,25-3-33-16,17-4-113 15,0 0-248-15</inkml:trace>
          <inkml:trace contextRef="#ctx0" brushRef="#br0" timeOffset="363.2634">-589 568 326 0,'0'3'175'0,"0"-3"-173"15,0 2 1-15,0 1-3 0,0 3 5 16,0 2 0-16,0 3 35 16,0 3 0-16,0 9-9 15,0 1 2-15,0 5-12 16,0 3 3-16,0 6-13 16,0 2-5-16,0 0-1 15,-3 0-2-15,-6-2-1 16,9-6 0-16,0-1-1 15,0-6 0-15,0-1-1 16,27-10-1-16,-16-14-25 16,14 0-421-16</inkml:trace>
          <inkml:trace contextRef="#ctx0" brushRef="#br0" timeOffset="-322.7231">-1029-36 368 0,'0'6'97'0,"0"-6"-83"16,0 0 0-16,0 0 4 16,0 0 5-16,0 6-11 15,0 4-12-15,3 8 0 16,12 11 22-16,-12 14 2 15,3 13-5-15,-6 16-11 16,0 17 4-16,0 7-5 16,-6 3 3-16,-12-5-7 15,3-12-1-15,7-8 1 0,-5-16-3 16,8-13 5 0,5-16-5-16,0-7-1 15,0-22-52-15,0 0-139 0</inkml:trace>
          <inkml:trace contextRef="#ctx0" brushRef="#br0" timeOffset="-36705.8326">79 124 46 0,'0'0'132'16,"0"0"-82"-16,0 0 8 15,0 0 21-15,0 0-14 0,0 0-27 16,0 0-16-16,0 0 4 15,0 0 7-15,0 0-9 16,0 0-11-16,0 0 0 16,0 0-5-16,0 0 2 15,0-3-4-15,0 3-2 16,0-2-2-16,6-2 0 16,1 0-2-16,-4-2-2 15,-1 2 2-15,1-1 0 16,7-1 0-16,-5 0-2 0,-2 1 2 15,3-1 0 1,3 1 0-16,-9 3 0 0,3-2 0 16,-3 4 0-16,0 0 2 15,0-2-2-15,0 2 0 16,0 0-2-16,0-4-12 16,0 4 0-16,0-4 5 15,3 1 1-15,-1 0 5 16,5 2 3-16,-4-3 0 15,0 1 0-15,-3-2 0 16,3 1 0-16,-1-2 0 16,1 1 0-16,-3-1 0 15,7 1 0-15,-7-1 3 16,0 6-3-16,0-2-3 16,0 2 1-16,0 0 2 0,0 0 0 15,0 0 5-15,0 0-1 16,0 0-2-16,0 0 0 15,0 0-2-15,0 0 0 16,0 0 0-16,-15 0 0 16,-3 0 0-16,0 10 0 15,-3 1 0-15,1-6 0 16,-1 3-4-16,6-4-3 16,0-4 5-16,9 0 2 15,3 1 0-15,1-1 0 16,2 0 0-16,0 3 0 15,0 2-7-15,-7 9 0 0,4 5 5 16,3 6-1-16,0 3 3 16,0 0 0-16,0-1 0 15,0 1-2-15,0-6-3 16,3-3-4-16,17-4-74 16,-7-15-100-16,-8 0-80 15</inkml:trace>
          <inkml:trace contextRef="#ctx0" brushRef="#br0" timeOffset="-35653.5242">62 105 39 0,'0'0'32'0,"0"0"-32"16,0 0 11-16,0 0 43 15,0 0-19-15,0 0-21 16,0 2 4-16,0 6-4 16,0 4 14-16,0-4-7 15,0 6-8-15,0-3 14 16,0 1-10-16,0 2-7 0,0-3-4 16,0-4 1-1,0-1-4-15,0-3 0 0,0-3-3 16,0 0 0-16,0 0-3 15,0 0 3-15,0 0 10 16,0 0-6-16,2 0-2 16,13 0-2-16,3 0 10 15,0 0-1-15,3-6-2 16,0-8-7-16,-3 4-4 16,-6 1-2-16,-7 3 3 15,-2 0-7-15,0 0 1 16,4 1 9-16,-4-1-7 15,-3-1-15-15,0 4-22 16,0 0-50-16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19:43.55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6FA3CEB-9FFF-433D-B8B3-D226096E0FDB}" emma:medium="tactile" emma:mode="ink">
          <msink:context xmlns:msink="http://schemas.microsoft.com/ink/2010/main" type="inkDrawing" rotatedBoundingBox="7203,13212 7220,13241 7214,13244 7197,13215" semanticType="callout" shapeName="Other">
            <msink:sourceLink direction="with" ref="{FE8BF45B-6747-4E0E-A761-F1F5DEEFF9C7}"/>
          </msink:context>
        </emma:interpretation>
      </emma:emma>
    </inkml:annotationXML>
    <inkml:trace contextRef="#ctx0" brushRef="#br0">1104 305 31 0,'-16'-17'0'0,"16"10"26"16,0 1-26-16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0:31.07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449D5FF-A41A-4B17-BC34-D0C5A03E8723}" emma:medium="tactile" emma:mode="ink">
          <msink:context xmlns:msink="http://schemas.microsoft.com/ink/2010/main" type="inkDrawing" rotatedBoundingBox="22472,12005 24234,12117 24228,12208 22466,12097" shapeName="Other">
            <msink:destinationLink direction="with" ref="{D494AC47-7EC1-4F0D-B5EF-BE95691D35D3}"/>
          </msink:context>
        </emma:interpretation>
      </emma:emma>
    </inkml:annotationXML>
    <inkml:trace contextRef="#ctx0" brushRef="#br0">-41 96 178 0,'0'-3'84'0,"0"2"-3"0,0 1-3 16,0 0-29-1,0-2-29-15,0 2-4 0,0 0 2 16,0 0 9-16,0 0-3 16,0 0-7-16,0 0-8 15,0 0-1-15,0 0-8 16,0 0 0-16,0 0 4 16,0 0-1-16,0 0 0 15,0-4 1-15,0 4-2 16,0 0 0-16,0 0 0 15,0 0 0-15,0-2-2 16,0 2 3-16,0 0-3 16,0 0 2-16,0 0 0 0,0 0 0 15,0 0 2 1,0 0 0-16,0 0-1 0,0 0 1 16,0 0-4-16,0 0 1 15,0 0 3-15,-13 0-1 16,8 0-3-16,-10 0 0 15,2 0 0-15,5 0 3 16,-7 0-1-16,12 0 0 16,-9 0-2-16,6 0 6 15,3 0-4-15,1 0 1 16,2 0-1-16,-7-2 1 16,1 2-3-16,3 0 1 15,-6 0-1-15,0-4 0 16,7 4 2-16,-11-2-2 0,8-1 0 15,-8 0 0-15,8 1 0 16,-7-1 1-16,3 1-1 16,6-4 3-16,-9 1-3 15,7-1 0-15,-11-1 0 16,4 1 0-16,4 0 0 16,-7 4 0-16,9 0 0 15,-6-2 0-15,6 4 2 16,3 0-2-16,-6 0-2 15,3 0 2-15,-9-1 0 16,7 1-3-16,-7 0 3 16,-1 0 3-16,1 0-3 15,7 0 0-15,-4 0 0 0,3 0 0 16,-3 0 0-16,6 0 0 16,4-3 0-16,-11 3 0 15,8 0 0-15,-8-3 0 16,8 0 0-16,-10 0 0 15,2 1 0-15,5 2 0 16,-4 0 0-16,3-3 0 16,-3 3 0-16,6 0 0 15,-6 0 0-15,7 0 0 16,2-3 0-16,-7 3 0 16,5 0 0-16,-1 0 0 15,-4 0 0-15,2 0 0 0,5-3 0 16,-9 3 0-1,7 0 0-15,-8-2 0 0,8 2 0 16,-5 0 0-16,2 0 0 16,-2 0 0-16,2 0 2 15,5-2-2-15,-7-1 0 16,5 3 0-16,2 0 0 16,-7-3 0-16,5 3 0 15,-1 0 0-15,-6-3 0 16,7 1 0-16,-8 2 0 15,5 0 0-15,-7 0 0 16,-3 0 0-16,3 0 0 16,-1 0-2-16,5 0 2 0,2 0 0 15,1 0 0-15,5 0 0 16,-7 0 0-16,10 0 0 16,-3 0 0-16,1 0 0 15,-11 0 2-15,2 0-2 16,-4 0 0-16,-3 0 0 15,6-4 0-15,1 4-2 16,-2 0 2-16,8 0 0 16,-8 0 0-16,8 0 0 15,5 0 0-15,0 0 0 16,-10 0 0-16,5 0 0 16,-4 0 0-16,-6 0 0 15,-3 0 0-15,6 0 0 16,4 0 0-16,-5 0 0 0,8 0 0 15,5 0 0-15,-3 0 0 16,3 0 0-16,0 0 0 16,-7 0 0-16,4 0 0 15,-2 0 0-15,-8 0 0 16,5 0 0-16,-7 0 0 16,7 0 0-16,-5 0 0 15,1 0 0-15,6 0 0 16,1 0 0-16,-7 0 0 15,6 0 0-15,-9 0 0 16,9 0 0-16,-9 0 0 16,10 0 0-16,-8 0 0 15,8 0-3-15,-10 0 3 0,-3 0-1 16,3 0-2-16,-1 0-2 16,5 0 0-16,-7 0 2 15,1 0 0-15,-1 4 3 16,2-2 0-16,-1 1-2 15,5-3 2-15,-5 6 0 16,-1-6 0-16,0 2 0 16,-6 0 0-16,-3-2 0 15,3 0 0-15,-14 0 0 16,2 0-8-16,-3 0-19 16,-2 3-5-16,2 3 1 15,21-6-71-15,6 2-245 0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7:18.487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414EDCE-8EE0-4A38-A16D-82648F1606DD}" emma:medium="tactile" emma:mode="ink">
          <msink:context xmlns:msink="http://schemas.microsoft.com/ink/2010/main" type="inkDrawing" rotatedBoundingBox="11234,13140 15491,17416 15393,17513 11137,13236" semanticType="callout" shapeName="Other">
            <msink:sourceLink direction="with" ref="{AF46F9DE-7925-418D-AA16-6B026BE5373E}"/>
          </msink:context>
        </emma:interpretation>
      </emma:emma>
    </inkml:annotationXML>
    <inkml:trace contextRef="#ctx0" brushRef="#br0">-1 23 71 0,'0'-3'550'16,"0"-1"-485"-16,0 1-50 16,0 1 10-16,0-4 13 15,0 4-4-15,0-2-7 16,0 4-7-16,0 0-7 0,0 0-6 15,0 0-1-15,0 0-4 16,0 0-1-16,0 0-1 16,0 0 0-16,0 0 0 15,3 0 0-15,12 6-1 16,8 12 1-16,13 6 2 16,5 0 0-16,-2 6-2 15,2-3 1-15,-5 5 0 16,0 1 0-16,0 4-1 15,0 1 1-15,5 1 0 16,0 1 1-16,10 0-1 16,-7 0 1-16,7-6-1 0,-6 4 2 15,-4-5-2-15,-5-4 0 16,0 1 1-16,-13 2-1 16,7-3-1-16,-6 1 1 15,-1-1-1-15,5 0 1 16,-5 2-1-16,1 3 1 15,6-2-1-15,-7-1 0 16,10-2 0-16,-9 4 0 16,9 1 1-16,-7-1-1 15,4-1 0-15,-3 1 0 16,3-2 1-16,-4 1-1 16,7-5 0-16,-4 3 0 15,4-1 1-15,3 0-1 16,-3-1 1-16,-4-2-1 15,4 3 1-15,0-2-1 0,-7 2 0 16,10-2 0-16,-3 0 0 16,-4 0 0-16,7 5 0 15,3-4 1-15,-1 5 0 16,1-1-1-16,-1 0 1 16,-2 3-1-16,0-3 0 15,0 3 0-15,2 0 0 16,-2-4 0-16,-7 3 0 15,7-6 1-15,-13-1-1 16,5 2 1-16,-5 1-1 16,1-1 1-16,6 8-1 15,-1 4 0-15,7 10 1 0,12 2 0 16,-4 2 0-16,13 2 0 16,-1 2 0-16,1-3 1 15,2-2-1-15,3-1 0 16,4-5 0-16,-9-3-1 15,-10-1 1-15,6-5-1 16,-11 0 0-16,-4-2 0 16,1-1 0-16,9 11 1 15,-4 1-1-15,7 7 0 16,-4 2 0-16,9 4 0 16,1-2 0-16,12 13 2 15,-4 0-2-15,9 0 0 16,1 7 1-16,-11-5 0 0,8-4 0 15,-16-9 0-15,-5-7 0 16,-9-6-1-16,-6 0 1 16,-10-6-1-16,-3-4 0 15,8 0 1-15,-11-7-1 16,1 4 0-16,2-2 0 16,-2 1 1-16,7 4-1 15,-5 0 0-15,10 1 0 16,3-4 0-16,-10-3 0 15,7-3 0-15,-9-10 0 16,-4 5 0-16,-5-14 0 16,1-2 0-16,-8-4 0 0,-8-4 0 15,3 2 0-15,-3-2 0 16,0 0 0-16,0 0 0 16,0 0 0-16,0 0 0 15,0 0 1-15,0 0-1 16,0 0-2-16,0-18-5 15,-3-4-26-15,-15-18-104 16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7:20.025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E40B32A-7BA0-4346-8FFA-C3188D8A19F0}" emma:medium="tactile" emma:mode="ink">
          <msink:context xmlns:msink="http://schemas.microsoft.com/ink/2010/main" type="inkDrawing" rotatedBoundingBox="11411,17041 14592,12936 14715,13031 11533,17136" semanticType="strikethrough" shapeName="Other">
            <msink:sourceLink direction="with" ref="{AF46F9DE-7925-418D-AA16-6B026BE5373E}"/>
          </msink:context>
        </emma:interpretation>
      </emma:emma>
    </inkml:annotationXML>
    <inkml:trace contextRef="#ctx0" brushRef="#br0">3086 114 42 0,'26'-21'18'0,"-11"10"33"16,0 1 20-16,-9-5-5 16,-6 5 57-16,0-3-1 15,0 0-50-15,0 5-6 0,0-1-10 16,0 7-17-16,0-2-17 16,0 4 0-16,0 0-4 15,0 0-1-15,0 0-2 16,0 0 2-16,0 0-4 15,0 0-2-15,0 0-3 16,0 0-2-16,0 0-1 16,0 0-3-16,0 0-1 15,-8 0 0-15,-5 10-1 16,-10 16 0-16,-10 12 2 16,-9 6 1-16,-6 3-1 15,7 1 0-15,-3 5-1 16,-7 6 2-16,-9 8-1 15,1 2-1-15,0 4 1 0,0-1-1 16,2-9-1-16,3 2 0 16,10-3 0-16,-4 1 1 15,7 2-1-15,5-4 0 16,-3 5 1-16,1-3 0 16,2-4-1-16,0 4 0 15,4 0 0-15,-6-3 0 16,-10 5 0-16,4-6 0 15,-7-2 1-15,4-5-1 16,-4-1 0-16,0-3 1 16,7 1-1-16,-7 0 0 15,9-5 0-15,1 1 1 0,-10 1-1 16,7 3 0-16,-13-2 0 16,-2 7 0-16,3 2 0 15,-1 3 1-15,1 7-1 16,9 4-1-16,-2-3 1 15,5 8 0-15,6-19 1 16,2-3-1-16,-3 1 0 16,1-7 0-16,-1 4 1 15,1-2-1-15,-1-1 1 16,-6 2-1-16,3 9 0 16,-2 3 0-16,-4 1 0 15,4 5 0-15,2-4 0 16,4-5 0-16,5-7 0 0,7-8 0 15,-2-1 1-15,5-6-1 16,-1 1 0-16,4-3 0 16,-8-4 0-16,10-3 0 15,10-4 0-15,-7-5 0 16,6 7 0-16,-3-2 0 16,-3 6 0-16,4 4 0 15,-10 4 0-15,-6 4 0 16,3 1 0-16,-12 0 0 15,10-4 0-15,-7 9 0 16,0-10 0-16,12-2 0 16,1-7 0-16,11-7 0 0,-3-5 0 15,0-5 0-15,6-4 0 16,6-8 0-16,0 0 0 16,0 0 0-16,0 0 0 15,0 0 0-15,0 0 0 16,0 0 0-16,0 0 0 15,0 0-1-15,0 0-2 16,0 0-3-16,0 0-6 16,3-25-17-16,9 15-22 15,-6-9-252-15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09.155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749FED5-12C6-4102-81F2-C3590FB4AC73}" emma:medium="tactile" emma:mode="ink">
          <msink:context xmlns:msink="http://schemas.microsoft.com/ink/2010/main" type="inkDrawing" rotatedBoundingBox="10493,16464 10793,11324 10914,11331 10614,16471" semanticType="callout" shapeName="Other">
            <msink:sourceLink direction="with" ref="{C6FA340C-BBD4-496E-9DE0-940D62B9A178}"/>
            <msink:sourceLink direction="with" ref="{C4959F7D-AF00-4F9E-837E-6E102804FC90}"/>
          </msink:context>
        </emma:interpretation>
      </emma:emma>
    </inkml:annotationXML>
    <inkml:trace contextRef="#ctx0" brushRef="#br0">23 5141 319 0,'0'3'126'16,"0"-3"-73"-16,0 0 5 16,0 0 17-16,0 0-23 15,0 0-18-15,0 0-10 16,0 0-4-16,0 0-5 15,0 0-3-15,0 0-1 16,0 0-2-16,0 0-4 16,0-3 0-16,0-15 0 15,0-12-1-15,0-5-1 16,0 1 0-16,0-4-1 0,0 3 2 16,0 0-2-16,0-2 0 15,0-3-1-15,0-3-1 16,0 1 0-16,0-4 1 15,0-5-1-15,0 2 0 16,0-1 1-16,0-1 0 16,0 3-1-16,0-3 1 15,0 0-1-15,0 1 1 16,0-3 1-16,0 2-1 16,0 9 0-16,0 1 1 15,0 0-1-15,0 1 1 16,0-3-1-16,0-7 1 0,13 4-1 15,-8 3 0-15,10 1-1 16,-9 6 0-16,6-4 1 16,-6 4-1-16,6-2 0 15,-4 0 0-15,5-4 0 16,-8-4 0-16,8-1 1 16,-8-4-1-16,8-3 0 15,-5 5 0-15,2-1 0 16,-5 5 1-16,-2 2-1 15,0 4 1-15,3 1-1 16,-6-2 0-16,0-4 0 16,0-1 1-16,0-6-1 15,0 1 0-15,0-4 1 0,0 5-1 16,0 4 2 0,0 6-1-16,0 2 0 0,0-4-1 15,0 3 0-15,0-3 0 16,0 5 0-16,0 2 0 15,0-4 0-15,0-3 0 16,3-4 0-16,0 0 0 16,9-6 0-16,-3 6 0 15,6 2 0-15,-10-3 0 16,8 0 0-16,-8-2 0 16,-2 1 0-16,7-4 0 15,-8-3 0-15,1 1 0 0,0 2 0 16,-3 0 1-16,0-1-1 15,0 3 0-15,3-2 0 16,-3 0 0-16,0 3 0 16,0-4 1-16,0 5-2 15,0 1 1-15,0 6 0 16,0 8 0-16,0 1 0 16,0 1 0-16,0 4 0 15,0 4 0-15,0 3 0 16,0-3 1-16,0 4-1 15,0-4 0-15,0 1 0 16,0 5 0-16,0-8 0 16,0-3 0-16,0-3 0 0,0-4 0 15,0 0 0 1,0-1 0-16,0-3 0 0,0-2 0 16,0 1 0-16,0-5 0 15,0 7 0-15,0 0 0 16,0-7 0-16,0 4 1 15,-3 2-1-15,0 4 0 16,3 5 0-16,-3 4 0 16,3 7 0-16,0-2 0 15,0 5 0-15,0-1-1 16,0-8 1-16,0-3 0 16,0-2 1-16,0-6-1 0,0 3 0 15,0-3 1 1,0 5-1-16,0 7 0 0,0 4 0 15,0 6 1-15,0 0-1 16,0-1 0-16,0 1 0 16,0 2 0-16,0 3 1 15,0 3-1-15,0 5 1 16,0 0 0-16,0 0-1 16,0 0 0-16,0 0 0 15,0 0-1-15,0 0 0 16,0 0 0-16,0 0 1 15,0 0 0-15,0 0-1 16,0 0 0-16,0 0-1 16,0 0-7-16,0 0-15 15,0 0-40-15,0 0-345 0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11.301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B859C3C-1989-4F5E-9E64-E78A2DEDD239}" emma:medium="tactile" emma:mode="ink">
          <msink:context xmlns:msink="http://schemas.microsoft.com/ink/2010/main" type="inkDrawing" rotatedBoundingBox="10537,11023 15598,6545 16219,7246 11158,11724" semanticType="callout" shapeName="Other">
            <msink:sourceLink direction="to" ref="{B37E516A-E6C7-431C-AEE1-504370DDC779}"/>
            <msink:sourceLink direction="from" ref="{C6FA340C-BBD4-496E-9DE0-940D62B9A178}"/>
          </msink:context>
        </emma:interpretation>
      </emma:emma>
    </inkml:annotationXML>
    <inkml:trace contextRef="#ctx0" brushRef="#br0">-2 4290 86 0,'3'-5'82'16,"9"2"-61"-16,-7-2 38 15,8-1-18-15,-8 1 3 16,-5 3-18-16,0 2-4 16,3-3 6-16,4 0 5 0,-4-5 9 15,2 0-7-15,-2 0-10 16,9-5-4-16,-3 0 2 15,6-3-8-15,3-2-5 16,5 1-6-16,5-6 2 16,-2 4-2-16,4-6 0 15,-1 1-4-15,7 0 2 16,-6 0-2-16,-1-2 5 16,2 1 5-16,-8 0-2 15,1 2 6-15,6-1-1 16,-7 0-3-16,10 0-7 15,-6 0 2-15,8-4-4 0,-4 4 2 16,-5 1-2-16,-3-2-1 16,8 1 2-16,-8 0-2 15,7-5 1-15,-3-2 1 16,-1 1-1-16,7-5 2 16,0 0-2-16,-4 3 0 15,4-3 0-15,3 6-1 16,-3-3 0-16,-4 5 2 15,4 0-2-15,-10 1 0 16,5 1 1-16,-5 1 0 16,-2 3 1-16,2-3 0 15,-2-4-1-15,12 0 1 16,-7-6-1-16,7-2-1 0,6-3 0 16,-1-4 1-1,4-1-1-15,3 2 0 0,-3 2 0 16,-1-3 0-16,-2 3 0 15,12-4 0-15,-7 0 1 16,9-5 1-16,-6 1 2 16,7-3-2-16,0 0 3 15,-3 1-1-15,1-1-4 16,-1-3 1-16,3 7 0 16,0-4-1-16,-5 5 1 15,8 4 0-15,-1-6 1 16,3 2-2-16,10-2 5 0,6 0 0 15,2-3 1 1,0 3-4-16,3-3 1 0,-3 3-2 16,-5 0 0-16,-7 3 0 15,1-2 1-15,-4-3-1 16,-3-1 1-16,-2-3 1 16,2-1-2-16,0 0 0 15,0 3 2-15,-2-2-3 16,6 3 0-16,-13 3 2 15,4 1-1-15,-13 1 0 16,7 0-1-16,-4 0 2 16,10-1 0-16,-7-8-2 15,4 2 0-15,5 3 1 16,-2-3-1-16,-7 1 0 16,12 1 0-16,5 8 0 0,-5-1 0 15,3 2 0-15,-3-3 0 16,0 1 1-16,-5 2-2 15,-3-5 1-15,-10 5 0 16,-2 1 0-16,-6 4 0 16,-7 2 0-16,5 5 0 15,-5 1 1-15,-3 5-1 16,8 6 0-16,-8-1 0 16,-2 5 0-16,-1 4-1 15,-5 1 1-15,-2 5 0 16,-8 2 1-16,-5-2-1 15,0 4 0-15,3 0 0 0,-3 0 0 16,0 0 0-16,0 0 1 16,0 0-1-16,0 0 0 15,0 4-7-15,0 21-10 16,-3-11-16-16,-15 2-260 16</inkml:trace>
    <inkml:trace contextRef="#ctx0" brushRef="#br0" timeOffset="10278.2178">4350-145 279 0,'7'0'70'0,"-7"0"-60"16,2 0 12-16,-2 0 27 16,0 0-6-16,0 0 21 15,0 0 0-15,0 0-21 16,0 0-17-16,0 0-10 16,0 0-9-16,0 0-2 15,6 0-5-15,9 0 0 0,9 0 1 16,6 10 2-16,2 4 1 15,6-1 2-15,1 1-2 16,9-1-4-16,-7 0 4 16,10-3-3-16,-7 2 2 15,10-5-3-15,3-1 2 16,-1-1-2-16,1-5 4 16,-1 0-2-16,-9 0 4 15,1 0-5-15,-19 0 3 16,-1 0-2-16,-17 0-2 15,1 0 1-15,-9 0 1 16,-3 0 1-16,0 0 1 0,3 0 4 16,-1 0-2-1,5 0-2-15,-4 0 1 0,-3 0-5 16,0 0 1-16,0 0 1 16,0 0-2-16,0 0 2 15,0 0-1-15,0 0 3 16,0 0 0-16,0 0 1 15,0 0 0-15,0 3 0 16,0-3-1-16,0 3-2 16,0-1 2-16,0 7-2 15,0 5-1-15,-15 1 2 16,0 9-1-16,4-1-2 16,-2 4 0-16,-5 9 0 0,0 4 0 15,1 8 0-15,-1 1 1 16,-3 3-1-16,3-4 0 15,7-5 0-15,-1-11 0 16,-1-7 0-16,8-4-1 16,5-8 1-16,0-3 0 15,0 1-2-15,0-5 2 16,0-1-2-16,-3 1-3 16,0-4-11-16,3-2-29 15,0 0-77-15,0 0-322 16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23.483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43D8C9-75A4-49B3-BAD4-3AA2D994D03E}" emma:medium="tactile" emma:mode="ink">
          <msink:context xmlns:msink="http://schemas.microsoft.com/ink/2010/main" type="inkDrawing" rotatedBoundingBox="25518,11093 26476,10873 26585,11348 25627,11568" semanticType="callout" shapeName="Other">
            <msink:sourceLink direction="with" ref="{E59D0775-DF16-4033-9BB2-05F8E9754C44}"/>
          </msink:context>
        </emma:interpretation>
      </emma:emma>
    </inkml:annotationXML>
    <inkml:trace contextRef="#ctx0" brushRef="#br0">441 597 171 0,'0'-2'184'15,"0"-1"-130"-15,0 1-39 16,0-2 34-16,0 0-3 15,0 0-11-15,0 0 10 16,0 0-2-16,0 2-25 16,0 2-15-16,0 0 5 15,0-2 5-15,3-4-4 16,5 1-3-16,4-3 1 16,9-6 5-16,9-2-6 15,-3-5 2-15,6-3-4 16,-4 2 2-16,1-4 3 15,3 2 0-15,-10 2-5 16,1-2 2-16,-3 3-2 16,-3-1 1-16,2 1 2 0,-2 5-4 15,0 1 0-15,3 3-3 16,2-1 0-16,5 2 0 16,-8 1 0-16,7-2 0 15,0-1 0-15,-6 3 0 16,-3 1 1-16,-7 2 0 15,-2 1 1-15,-3 4 0 16,-3-2 1-16,-3 4-3 16,0 0 0-16,0 0 0 0,0 0 0 15,0 0 0 1,0 0 3-16,0 0 0 0,0 0 0 16,0 0-1-16,0 0-2 15,0 0 1-15,0 0-2 16,0 0-2-16,0 9-1 15,9 10 4-15,12 8 3 16,0-4-1-16,5 8-1 16,4 0-1-16,6 4 1 15,0 2 0-15,5 1-1 16,-2-1 0-16,-1-2 0 16,-2-6 1-16,0-5 0 15,-13-11-1-15,-5-2 0 16,-12-8-1-16,-6 0-2 15,0-3-36-15,0 0-191 0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15.935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0C6235-F89B-422A-AB66-7A963EBAD401}" emma:medium="tactile" emma:mode="ink">
          <msink:context xmlns:msink="http://schemas.microsoft.com/ink/2010/main" type="inkDrawing" rotatedBoundingBox="21841,6539 26392,10479 25768,11200 21217,7260" semanticType="callout" shapeName="Other">
            <msink:sourceLink direction="from" ref="{E59D0775-DF16-4033-9BB2-05F8E9754C44}"/>
            <msink:sourceLink direction="to" ref="{32611E05-38D3-4D6E-8D87-E6A388CBAD43}"/>
          </msink:context>
        </emma:interpretation>
      </emma:emma>
    </inkml:annotationXML>
    <inkml:trace contextRef="#ctx0" brushRef="#br0">4492 3838 42 0,'0'3'161'0,"0"0"-78"15,0-3-4-15,0 0 26 16,0 0-5-16,0 0-32 15,0 0-35-15,0 0-2 0,0 0-16 16,0 0-6-16,0 0-1 16,0 0 6-16,-3 0 14 15,1 0-5-15,-4 0-8 16,-3 0-11-16,3 0-1 16,0 0 1-16,-3 0-3 15,3 0 2-15,1-3 0 16,-8-2-1-16,8-3 1 15,-10 0-1-15,2-3 0 16,5 0 0-16,-7 3 1 16,0-5-1-16,4-1 1 15,-7-1 0-15,0-4-2 0,0 0 2 16,-3-2-2-16,1-3 1 16,-5-1 0-16,1 2-1 15,-2-7 0-15,-1 1 0 16,-2-7 0-16,-7-4 0 15,-3 2-1-15,1-7 1 16,-4 3 0-16,-3-1-1 16,6 0 1-16,-2 3-1 15,2 0 1-15,-2-3-1 16,-3 1-1-16,-10-6 1 16,3 3 0-16,-8-1 0 15,0-2 0-15,-10 2 1 16,-1-1-1-16,-12 0 0 0,5 5 0 15,0 0 0 1,9-2-1-16,-6-1 1 0,5 2 0 16,4-2 0-16,-6 2 1 15,9 0-1-15,-5-2 0 16,8-1 0-16,10-5 0 16,-2 3 0-16,9-3 0 15,-6-2 0-15,1 0 0 16,-1-2 1-16,1 5-1 15,-9-1 0-15,-1 1 0 16,1 1 0-16,-1 2 0 16,3-2 0-16,1 1 0 15,6 2 0-15,-2 1 1 16,8 2-1-16,3 1 0 0,-1-5 0 16,0 5-1-16,4 0 1 15,-4-1 0-15,0-3 1 16,-2-2-1-16,0 2 0 15,-10-2 0-15,-6 3 0 16,-2-3 0-16,0 3 0 16,-1 2 1-16,1-3-1 15,3 1 1-15,-1-1-1 16,3 1 0-16,-2-3 1 16,-1 0-1-16,-2-3 0 15,3 2 0-15,-1 7 2 16,10-1-1-16,-6 0 0 15,4-2-1-15,2 0 0 0,6-4 1 16,-13 2-1-16,1 1 1 16,-1 3 0-16,7 9 0 15,6 1-1-15,2 7 2 16,9 4-2-16,6 3 1 16,4 2 0-16,5 8-1 15,-1-1 2-15,1-2-2 16,7 5 1-16,-2-2 0 15,5 4-1-15,2 2-1 16,3 3 1-16,0 0 0 16,0 0 0-16,0 0-1 15,0 0-1-15,0 0-3 0,0 0-7 16,0 22-19 0,0-4-5-16,0 3-103 0</inkml:trace>
    <inkml:trace contextRef="#ctx0" brushRef="#br0" timeOffset="9265.7064">-168 467 316 0,'0'-4'90'16,"0"0"-84"-16,0 0 3 15,0 2 18-15,5-2 12 16,5 0-15-16,-5-1-11 16,-5 3 7-16,0 2 18 0,0 0 3 15,0 0 11 1,0-4-5-16,0-3-10 0,0-6-19 16,0-8-15-16,0-1-1 15,0-5 1-15,0-5-1 16,10-1-1-16,-5-1-1 15,1-1 0-15,6 3 4 16,-6-2-3-16,3-4 0 16,-3 1 5-16,-3-2-1 15,-1 6-1-15,8 5-2 16,-7 11 1-16,0 0 0 16,-1 9-2-16,1 0 0 15,-3 3-1-15,7 1 0 16,-4 2 0-16,-3 2 0 15,0 0-1-15,0 0-1 0,0 0-1 16,0 0 0-16,0 0-4 16,0 0 2-16,8 0 3 15,10 0 2-15,10 0 3 16,0 0-1-16,8 0 1 16,6 0-2-16,9 0 0 15,8 0 0-15,3 0 1 16,4 0-1-16,-7 0-1 15,1 0 1-15,-14 0-1 16,3 0 2-16,-11 0-1 16,-14 0-1-16,-9 0 0 15,-10 0 0-15,2 0 0 16,-7 0-1-16,0 0-1 0,0 0 0 16,0 0-19-16,0 0-50 15,-12 0-357-15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19.513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A5C4450-5502-46DB-9FAC-ED8CAB7A80FE}" emma:medium="tactile" emma:mode="ink">
          <msink:context xmlns:msink="http://schemas.microsoft.com/ink/2010/main" type="inkDrawing" rotatedBoundingBox="10519,11260 11280,11254 11283,11623 10521,11629" semanticType="callout" shapeName="Other">
            <msink:sourceLink direction="with" ref="{C6FA340C-BBD4-496E-9DE0-940D62B9A178}"/>
            <msink:sourceLink direction="with" ref="{99695EAC-3A88-4307-98B8-8CB6CC78C0AE}"/>
          </msink:context>
        </emma:interpretation>
      </emma:emma>
    </inkml:annotationXML>
    <inkml:trace contextRef="#ctx0" brushRef="#br0">-2 371 196 0,'0'0'49'0,"0"0"-39"0,0 0-3 16,0 0 10-16,0 0 20 16,0 0 12-16,0 0 7 15,0 0-4-15,0 0 9 16,0 0 4-16,0 0-18 16,0 0-15-16,0 0-17 15,0 0-10-15,0 0-2 16,0 0-3-16,0 0 0 15,0 0-2-15,0-2-2 16,0 0 4-16,0-2 8 16,0 2 1-16,0-4 3 15,0-2-2-15,3-5-2 0,9-5 0 16,-6-2-3-16,9-3-1 16,0 1-3-16,-7-5 0 15,13-2-1-15,-6 1 3 16,6 0-2-16,-6 1 0 15,-7 6-1-15,4 8 0 16,-9 2 1-16,0 8 1 16,-3 0 1-16,0 1 0 15,0-2 0-15,7 2-2 16,-4-4-1-16,2 4-1 16,8 0-1-16,-5-4-1 15,10 5 2-15,-3-9 1 16,0 8 1-16,3-3-1 0,-10-1 0 15,7 4 1 1,-6-1-1-16,0 0 1 0,-6 0 1 16,0 1-2-16,-3 2 1 15,0 0-1-15,0 0 0 16,0 0 0-16,0 0 0 16,0 0 0-16,0 0-1 15,0 0-1-15,0 0-1 16,0 0 0-16,0 0 0 15,0 0 3-15,0 0 0 16,3 0 0-16,6 0 1 16,-3 0 2-16,6 0-2 15,-4 0 1-15,-5 0-1 16,4 0 0-16,-4 0-1 0,-3 0-1 16,0 5-1-16,3 1 2 15,-1 2 0-15,13 5 2 16,1 0 0-16,2 3-1 15,5 6 0-15,3 5 0 16,10 2 1-16,3 3 0 16,2 0-1-16,4 1-1 15,-6-7 0-15,-10-1-1 16,4-8 1-16,-12-5 2 16,-9-7-2-16,-6-5 0 15,-6 2 0-15,0-2 3 16,0 0-1-16,0 0 3 15,0 0-3-15,0 0-2 0,0 0 0 16,0 0-7-16,0 0-67 16,0-11-435-16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50:22.93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993FD5E-22AD-4D06-81B3-D523DA79D984}" emma:medium="tactile" emma:mode="ink">
          <msink:context xmlns:msink="http://schemas.microsoft.com/ink/2010/main" type="writingRegion" rotatedBoundingBox="12429,7737 13573,7737 13573,8485 12429,8485">
            <msink:destinationLink direction="with" ref="{911510FA-9A7C-4EC6-BF34-EC3D2E140339}"/>
          </msink:context>
        </emma:interpretation>
      </emma:emma>
    </inkml:annotationXML>
    <inkml:traceGroup>
      <inkml:annotationXML>
        <emma:emma xmlns:emma="http://www.w3.org/2003/04/emma" version="1.0">
          <emma:interpretation id="{B710956A-61DC-4A2B-BF1B-0A1C6DD62FD2}" emma:medium="tactile" emma:mode="ink">
            <msink:context xmlns:msink="http://schemas.microsoft.com/ink/2010/main" type="paragraph" rotatedBoundingBox="12429,7737 13573,7737 13573,8485 12429,84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5FD14A-7DCD-42E6-B517-7134CF99A799}" emma:medium="tactile" emma:mode="ink">
              <msink:context xmlns:msink="http://schemas.microsoft.com/ink/2010/main" type="line" rotatedBoundingBox="12429,7737 13573,7737 13573,8485 12429,8485"/>
            </emma:interpretation>
          </emma:emma>
        </inkml:annotationXML>
        <inkml:traceGroup>
          <inkml:annotationXML>
            <emma:emma xmlns:emma="http://www.w3.org/2003/04/emma" version="1.0">
              <emma:interpretation id="{058FE85F-CB13-40D5-97B8-F397585F34A4}" emma:medium="tactile" emma:mode="ink">
                <msink:context xmlns:msink="http://schemas.microsoft.com/ink/2010/main" type="inkWord" rotatedBoundingBox="12429,7737 13573,7737 13573,8485 12429,8485"/>
              </emma:interpretation>
              <emma:one-of disjunction-type="recognition" id="oneOf0">
                <emma:interpretation id="interp0" emma:lang="en-US" emma:confidence="1">
                  <emma:literal>w</emma:literal>
                </emma:interpretation>
                <emma:interpretation id="interp1" emma:lang="en-US" emma:confidence="0">
                  <emma:literal>W</emma:literal>
                </emma:interpretation>
                <emma:interpretation id="interp2" emma:lang="en-US" emma:confidence="0">
                  <emma:literal>y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M</emma:literal>
                </emma:interpretation>
              </emma:one-of>
            </emma:emma>
          </inkml:annotationXML>
          <inkml:trace contextRef="#ctx0" brushRef="#br0">1628-2640 573 0,'-3'-11'145'0,"3"2"-86"15,0 1-23-15,0 0-15 16,0 4-6-16,0 1-1 16,0 0-3-16,0 3-5 15,0 0-1-15,0 0-3 16,0 24-2-16,21 23 1 0,12 14 5 16,0 6-3-16,6 1-3 15,-11-1 1-15,8-9-1 16,-3-10 0-16,-9-17-1 15,-4-13 0-15,-2-8 1 16,-12-10 0-16,9 0-1 16,3 0 1-16,15-23 0 15,11-19 0-15,4-11 1 16,-1-10-1-16,-3 0 0 16,-8 4 1-16,-5 11-1 15,-14 15 0-15,-11 20 0 16,-6 7 0-16,0 6 0 0,3 0 0 15,12 0-2-15,3 17 0 16,5 14 2-16,13 7 1 16,-6 0-1-16,-3-7 0 15,6-3 1-15,-7-15-1 16,-3-6 0-16,5-7 0 16,-5 0 0-16,13-10 1 15,3-28 1-15,2-7 0 16,-8-13 0-16,-4-8 1 15,-4-8-1-15,-11 0-1 16,-2 6 0-16,-12 16-1 16,0 17 0-16,0 15-1 15,0 12 0-15,0 8-3 0,0 0-5 16,0 4-16-16,0 12-52 16,0 5-474-16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31.603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 contextRef="#ctx0" brushRef="#br0">-1 61 272 0,'0'-19'125'16,"0"8"-98"-16,0 2-24 0,0 1-3 15,0 4 0-15,0-2-9 16,0 4-76-16,0-1-166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1:19.74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D51CC91-4C6F-4645-B4C5-3E146697D93B}" emma:medium="tactile" emma:mode="ink">
          <msink:context xmlns:msink="http://schemas.microsoft.com/ink/2010/main" type="inkDrawing" rotatedBoundingBox="24148,10282 24774,10807 24710,10883 24083,10358" semanticType="callout" shapeName="Other">
            <msink:sourceLink direction="with" ref="{DE482963-4CAD-447B-B46D-B4DB641787B9}"/>
            <msink:sourceLink direction="with" ref="{98989F53-9FDD-4A0C-87F1-35B957630820}"/>
          </msink:context>
        </emma:interpretation>
      </emma:emma>
    </inkml:annotationXML>
    <inkml:trace contextRef="#ctx0" brushRef="#br0">-5-5 168 0,'0'0'35'0,"0"0"-10"16,0 0 50-16,0 0 25 15,0-2-35-15,0 2-32 16,0 0 0-16,0 0 8 0,0 0-5 16,0 0-13-1,0 0-15-15,0 0-4 0,0 0-4 16,0 0-2-16,0 0 0 16,0 0 0-16,0 0-2 15,0 0 1-15,0 0 3 16,0 0 0-16,0 0 0 15,0 0 1-15,10 13-1 16,-2 1 0-16,5-1 2 16,5 6 0-16,-1 2-2 15,1 1 0-15,3-1 2 16,-6-1 0-16,-4-2-2 16,2-3 0-16,2 1 0 15,-10 1 0-15,10-5 0 16,-9 0 0-16,0-2 0 0,3 1 2 15,-3-3-2 1,3 2 0-16,-3 4 0 0,2-3 0 16,2 2 0-16,-5-2 0 15,8 3 0-15,-5 1-2 16,4-4 2-16,6 2 0 16,-9-2 2-16,3-1-2 15,6-1 0-15,-10-1 0 16,2-3 0-16,-2-3 2 15,4 4-2-15,-6-3 0 16,6-1 0-16,-6 4 0 16,6-4 0-16,-9 1 0 0,5-1 0 15,2 4 0 1,-2-2 0-16,7 4 0 0,1-5 0 16,-1 4 0-16,-4 0-8 15,1-4 3-15,6 0-15 16,-15 0-7-16,9-3 6 15,-6 0 7-15,-6 0 2 16,2 0 10-16,-2 0-3 16,6 5 2-16,4 0 2 15,-2 0 1-15,2 5 0 16,1-6 0-16,1 1 0 16,0-3 0-16,-9 2 0 15,0-4-4-15,-3 2 4 16,0-2 0-16,0 0 0 15,0 0-5-15,0 2-13 0,0-2-41 16,0 0-218-16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37.811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CACA5FF-96B8-40CE-B5B0-12AE7E8C869C}" emma:medium="tactile" emma:mode="ink">
          <msink:context xmlns:msink="http://schemas.microsoft.com/ink/2010/main" type="writingRegion" rotatedBoundingBox="26059,10487 27128,5758 27257,5788 26187,10516">
            <msink:destinationLink direction="with" ref="{32611E05-38D3-4D6E-8D87-E6A388CBAD43}"/>
          </msink:context>
        </emma:interpretation>
      </emma:emma>
    </inkml:annotationXML>
    <inkml:traceGroup>
      <inkml:annotationXML>
        <emma:emma xmlns:emma="http://www.w3.org/2003/04/emma" version="1.0">
          <emma:interpretation id="{0383C2A1-B4E3-4AB8-B2DB-1D769F6CB87C}" emma:medium="tactile" emma:mode="ink">
            <msink:context xmlns:msink="http://schemas.microsoft.com/ink/2010/main" type="paragraph" rotatedBoundingBox="26059,10487 27128,5758 27257,5788 26187,105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161464-C489-44B7-8B70-FF2213A03E7D}" emma:medium="tactile" emma:mode="ink">
              <msink:context xmlns:msink="http://schemas.microsoft.com/ink/2010/main" type="line" rotatedBoundingBox="26059,10487 27128,5758 27257,5788 26187,10516"/>
            </emma:interpretation>
          </emma:emma>
        </inkml:annotationXML>
        <inkml:traceGroup>
          <inkml:annotationXML>
            <emma:emma xmlns:emma="http://www.w3.org/2003/04/emma" version="1.0">
              <emma:interpretation id="{E59D0775-DF16-4033-9BB2-05F8E9754C44}" emma:medium="tactile" emma:mode="ink">
                <msink:context xmlns:msink="http://schemas.microsoft.com/ink/2010/main" type="inkWord" rotatedBoundingBox="26059,10487 27128,5758 27257,5788 26187,10516">
                  <msink:destinationLink direction="from" ref="{5A0C6235-F89B-422A-AB66-7A963EBAD401}"/>
                  <msink:destinationLink direction="with" ref="{3043D8C9-75A4-49B3-BAD4-3AA2D994D03E}"/>
                  <msink:destinationLink direction="with" ref="{C2C24BEC-889A-4A1A-9D14-F7F2C5BC5CA7}"/>
                  <msink:destinationLink direction="with" ref="{A121ABAF-7E99-4225-BC6C-1EC7B9487F97}"/>
                  <msink:destinationLink direction="with" ref="{0CA2950A-4563-4E12-A0DC-41181D7BDF32}"/>
                  <msink:destinationLink direction="with" ref="{4278BD8E-6C17-4A30-9585-3AAE42D56CAA}"/>
                  <msink:destinationLink direction="with" ref="{554667CE-0E36-4BD1-9793-2E25D674A384}"/>
                </msink:context>
              </emma:interpretation>
              <emma:one-of disjunction-type="recognition" id="oneOf0">
                <emma:interpretation id="interp0" emma:lang="en-US" emma:confidence="0">
                  <emma:literal>i:</emma:literal>
                </emma:interpretation>
                <emma:interpretation id="interp1" emma:lang="en-US" emma:confidence="0">
                  <emma:literal>ai:</emma:literal>
                </emma:interpretation>
                <emma:interpretation id="interp2" emma:lang="en-US" emma:confidence="0">
                  <emma:literal>Ziti:</emma:literal>
                </emma:interpretation>
                <emma:interpretation id="interp3" emma:lang="en-US" emma:confidence="0">
                  <emma:literal>Wii:</emma:literal>
                </emma:interpretation>
                <emma:interpretation id="interp4" emma:lang="en-US" emma:confidence="0">
                  <emma:literal>Fiji:</emma:literal>
                </emma:interpretation>
              </emma:one-of>
            </emma:emma>
          </inkml:annotationXML>
          <inkml:trace contextRef="#ctx0" brushRef="#br0">506-2308 482 0,'0'10'26'0,"0"-7"-26"16,0 3-15-16,0 0 15 15,3-2 0-15,5-2-9 16,4 2-5-16,-9-4-32 16,7 0-168-16</inkml:trace>
          <inkml:trace contextRef="#ctx0" brushRef="#br0" timeOffset="2921.6579">594-2434 196 0,'0'29'21'16,"0"-7"-14"-16,0-4-7 15,0-12-14-15</inkml:trace>
          <inkml:trace contextRef="#ctx0" brushRef="#br0" timeOffset="-190.1344">535-2530 114 0,'9'13'22'0,"-9"-5"-19"15,3 0-3-15,0 0 0 16,-3-5 0-16,0 5 8 15,0 1 66-15,0-8-74 16,-6 2-14-16</inkml:trace>
          <inkml:trace contextRef="#ctx0" brushRef="#br0" timeOffset="190.6285">622-2573 111 0,'0'-40'43'0,"2"32"-1"16,-2 2 24-16,0 4 18 15,3-1-59-15,0 1-18 0,4-2-7 16,-5-4 0-16,4 0 0 15,-1-5 0-15,5-2-7 16,-10 9-18-16,0-5-121 16</inkml:trace>
          <inkml:trace contextRef="#ctx0" brushRef="#br0" timeOffset="2758.0419">609-2680 171 0,'0'13'0'0,"0"-7"0"16,0-3 0-16,0-3 0 0,0 0-103 15</inkml:trace>
          <inkml:trace contextRef="#ctx0" brushRef="#br0" timeOffset="-726.0118">648-2706 248 0,'2'-18'182'0,"5"12"-142"0,-4-3-31 16,-3 1-9-16,3 0 0 16,2 3-9-16,5 0-64 15,-10 1-55-15,0 1-27 16</inkml:trace>
          <inkml:trace contextRef="#ctx0" brushRef="#br0" timeOffset="-542.3613">648-2706 150 0,'30'-183'199'15,"-30"177"-55"-15,0-2-62 16,0-2-38-16,0-1-36 0,0 4-6 15,0-6-2-15,0 3 0 16,0 6-8-16,0-3-55 16,0 3-92-16,3 1-83 15</inkml:trace>
          <inkml:trace contextRef="#ctx0" brushRef="#br0" timeOffset="353.2498">717-2897 521 0,'0'-27'90'0,"0"17"-41"15,0 0-7-15,0 0-18 16,0 6-18-16,0 1-4 16,0-1-2-16,0-3-2 0,5-3-32 15,-2 2-63-15,4 2-161 16</inkml:trace>
          <inkml:trace contextRef="#ctx0" brushRef="#br0" timeOffset="2599.4524">752-3121 259 0,'0'18'265'0,"0"-14"-235"15,0 4-30-15,0 2 2 16,-9 6 3-16,3 0-1 16,4 9-1-16,-11 1-1 0,10-15-2 15,1-1-46-15</inkml:trace>
          <inkml:trace contextRef="#ctx0" brushRef="#br0" timeOffset="-420.8039">714-3049 42 0,'0'-6'310'0,"0"6"-310"16,0 0-76-16,0 0-57 0</inkml:trace>
          <inkml:trace contextRef="#ctx0" brushRef="#br0" timeOffset="828.6728">770-3169 427 0,'0'-32'131'16,"-7"13"-43"-16,5 3-53 16,2 2 5-16,0 0-23 15,0-1-13-15,0-1-4 16,0 0 0-16,0 3 0 16,0-1-3-16,12 4-27 0,-1-1-54 15,2 3-85-15,-1-3-28 16,-9 0 113-1,-1-5-23-15,-2 3 81 0,0 0 26 16,0-4 175-16,0 9 8 16,0 0-25-16,0 4-74 15,0-1-18-15,0-1-38 16,0-2-11-16,0-1-3 16,0-1-9-16,0-4-1 15,0 2-2-15,0-5-1 16,0 4-1-16,0 2 0 15,3 1-1-15,10-2-5 16,-8-1-21-16,10 3-17 0,-6-4-34 16,3 4-66-16,-7-2 4 15,-2 5 70-15,-3-1 70 16,0 0 64-16,0 0 54 16,0 0-40-16,0 2-44 15,0-1-22-15,7 4-5 16,-7-4 1-16,3-1 5 15,-3-7-9-15,5 4-4 16,8-3 0-16,-10 5-25 16,-3 3-142-16,2 6-63 15</inkml:trace>
          <inkml:trace contextRef="#ctx0" brushRef="#br0" timeOffset="1152.9016">933-3906 433 0,'77'-193'73'0,"-77"187"-30"16,0 1-43-16,0-1 0 16,0 1-7-16,0-1-37 15,0-1-57-15,0 7-37 16,0-4-115-16</inkml:trace>
          <inkml:trace contextRef="#ctx0" brushRef="#br0" timeOffset="975.7764">933-3906 217 0,'12'-17'38'16,"-9"9"-38"-16,3 0 4 16,3-1-8-16,-3 1-13 15,-6 6-25-15,0-1-86 16</inkml:trace>
          <inkml:trace contextRef="#ctx0" brushRef="#br0" timeOffset="2269.1913">945-4123 165 0,'0'24'38'0,"0"-8"-31"0,-9-3-3 16,3 3-4-16,6-11-7 15,0-2-111-15</inkml:trace>
          <inkml:trace contextRef="#ctx0" brushRef="#br0" timeOffset="1505.1509">1010-4215 387 0,'-29'-155'127'16,"29"153"-109"-16,0-1-8 16,3-4-1-16,-3 6 5 15,5-5 17-15,-2 4 7 0,-3 2-11 16,0 0-15-16,0 0-12 16,0 0-35-16,0 0-277 15</inkml:trace>
          <inkml:trace contextRef="#ctx0" brushRef="#br0" timeOffset="1320.0207">1010-4215 68 0,'0'-15'262'16,"-5"6"-211"-16,2 1-17 0,-7 1 13 15,5 1-33-15,2 2-8 16,3 0-4-16,-3-1-4 15,3 3-29-15,0-2-49 16,0 1-15-16,0 3 11 16</inkml:trace>
          <inkml:trace contextRef="#ctx0" brushRef="#br0" timeOffset="1672.2689">1023-4413 154 0,'0'0'179'16,"0"-2"-163"-16,0 2-2 16,2 0 17-16,1 0 45 15,-3 0-38-15,0-3-12 0,3-2-21 16,4 2-5-16,-7 0-38 15,0 3-204-15</inkml:trace>
          <inkml:trace contextRef="#ctx0" brushRef="#br0" timeOffset="1835.384">1023-4413 93 0,'67'-96'78'16,"-67"85"-1"-16,0 4-39 15,0-2-25-15,0 5-9 16,0 4-4-16,0 0 10 16,0 0-10-16,0 0-10 0,0 0-139 15</inkml:trace>
          <inkml:trace contextRef="#ctx0" brushRef="#br0" timeOffset="2017.5122">1079-4562 21 0,'0'0'32'15,"-10"2"4"-15,8 1-36 0</inkml:trace>
          <inkml:trace contextRef="#ctx0" brushRef="#br0" timeOffset="-2841.5149">0 162 46 0,'7'-6'297'16,"-7"6"-192"-16,0 0-74 15,0 0-7-15,0 0 7 16,0 0-16-16,0 0-13 16,0 0-2-16,0-1 0 15,0-2 0-15,0-3-7 16,0 3-89-16,0-2-128 0</inkml:trace>
          <inkml:trace contextRef="#ctx0" brushRef="#br0" timeOffset="-2680.3963">0 162 346 0,'18'-135'168'0,"-18"129"-119"16,0 2-44-16,3 2-5 15,6-3-3-15,-6 2 1 16,10-2-19-16,-11 2-106 16,-2 3-64-16</inkml:trace>
          <inkml:trace contextRef="#ctx0" brushRef="#br0" timeOffset="-2517.7823">66-62 316 0,'0'-17'78'0,"0"9"21"15,0-4-50-15,3 1-21 16,-3 0-4-16,3 0-22 16,-1 3 1-16,1-3-3 15,4 3-17-15,-7 5-114 16,0 2-166-16</inkml:trace>
          <inkml:trace contextRef="#ctx0" brushRef="#br0" timeOffset="-2364.1713">84-293 154 0,'0'-21'155'0,"3"7"-151"0,0 4 2 16,2-3-2-16,5 5-4 16,-7-3-20-16,-1 9-52 15,-2-4-95-15</inkml:trace>
          <inkml:trace contextRef="#ctx0" brushRef="#br0" timeOffset="-2197.0326">128-560 245 0,'6'-21'61'15,"3"15"-41"-15,-9 0-20 16,3 0-3-16,0 1-17 15,-3 5-52-15,0-4 12 16</inkml:trace>
          <inkml:trace contextRef="#ctx0" brushRef="#br0" timeOffset="-2034.4453">182-787 262 0,'3'-26'147'0,"-3"15"-72"15,0-3-61-15,0 8-11 16,0 2 10-16,2-2-13 16,4 6-61-16,-6-3-62 15,0 3-32-15</inkml:trace>
          <inkml:trace contextRef="#ctx0" brushRef="#br0" timeOffset="-1828.7941">259-1062 139 0,'8'-25'64'0,"2"13"-64"15,-4-5 0-15,-1-1 0 16,5-3-7-16,-10 4-24 16,2 1-103-16,-2 13 103 15</inkml:trace>
          <inkml:trace contextRef="#ctx0" brushRef="#br0" timeOffset="-1682.1869">321-1372 433 0,'0'-17'95'15,"0"10"-72"-15,0 0-23 0,0 0-2 16,6-1-5-16,3 0-16 15,0 0-26-15,0 0-21 16,-6 8-14-16,-3-2-47 16</inkml:trace>
          <inkml:trace contextRef="#ctx0" brushRef="#br0" timeOffset="-1511.0746">321-1372 203 0,'72'-203'149'16,"-72"193"-71"-16,0 4-2 15,3-2-17-15,-1 2-23 16,1-2-26-16,-3-3-10 0,0 3 0 16,7 0-4-16,-4 2-59 15,-3-2-81-15,0 7-25 16,0-2-62-16</inkml:trace>
          <inkml:trace contextRef="#ctx0" brushRef="#br0" timeOffset="-1336.9506">419-1859 266 0,'0'-6'70'0,"0"-4"-51"15,10 2 1-15,-8 0 5 16,1-4-4-16,10 5-15 16,-11-1-6-16,1-3 0 0,0 3 0 15,0 1-30 1,-1 1-54-16,-2 2-26 0,0 3-93 15</inkml:trace>
          <inkml:trace contextRef="#ctx0" brushRef="#br0" timeOffset="-1189.3472">419-1859 178 0,'56'-220'105'16,"-56"208"-29"-16,0-2-57 16,0 3-6-16,0 3-10 15,0 3-6-15,0 0-1 16,0-1-28-16,13 0-14 15,-8 2 34-15,-2 0-57 16,4 3-88-16</inkml:trace>
          <inkml:trace contextRef="#ctx0" brushRef="#br0" timeOffset="3245.3819">524-2028 245 0,'-10'8'239'15,"7"-8"-239"-15,3 3-8 16,-2 1-44-16,-1 0-17 16,3-1-147-16</inkml:trace>
          <inkml:trace contextRef="#ctx0" brushRef="#br0" timeOffset="3422.0337">449-1765 306 0,'-15'24'75'0,"3"-11"-72"15,1 5-3-15,8-1 0 16,-4-1-6-16,7-14-42 15,0 1-65-15</inkml:trace>
          <inkml:trace contextRef="#ctx0" brushRef="#br0" timeOffset="3581.6249">383-1465 397 0,'-11'36'140'0,"-4"-12"-128"0,12 0-5 15,-6 0 0-15,9 1-5 16,0-1-2-16,0-3 0 16,0-15-21-16,0-6-254 15</inkml:trace>
          <inkml:trace contextRef="#ctx0" brushRef="#br0" timeOffset="3750.7384">345-1091 415 0,'-29'23'129'16,"13"-6"-110"-16,4 2-9 15,4-1-1-15,5 3-3 0,3 1-6 16,0-5 0-16,0-11-27 16,0-2-211-16</inkml:trace>
          <inkml:trace contextRef="#ctx0" brushRef="#br0" timeOffset="3906.8544">256-773 537 0,'-15'10'101'0,"12"-5"-63"16,-9 1-33-16,7 7-5 15,-5 4 0-15,2 1-5 0,8-10-46 16,0 0-228-16</inkml:trace>
          <inkml:trace contextRef="#ctx0" brushRef="#br0" timeOffset="4069.5368">146-442 255 0,'-12'28'163'16,"9"-17"-157"-16,0 6 0 15,0 4-6-15,3 0 0 16,0-15 0-16,0 0-121 16</inkml:trace>
          <inkml:trace contextRef="#ctx0" brushRef="#br0" timeOffset="4211.6112">69-121 313 0,'-15'18'68'16,"9"-4"-68"-16,6-12-48 15,-2 4-250-15</inkml:trace>
          <inkml:trace contextRef="#ctx0" brushRef="#br0" timeOffset="4390.7371">36 111 259 0,'-3'13'409'15,"3"-9"-390"-15,0-2-19 16,0 9-1-16,0 0 1 16,0 5 0-16,0-14-50 15,0 0-300-15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42.361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 contextRef="#ctx0" brushRef="#br0">-1 0 663 0,'0'8'64'0,"0"-7"-57"0,0-1-5 15,0 0-2-15,0 6 0 16,0 3 0-16,0 1 0 15,0-7-24-15,0-3-485 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44.351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 contextRef="#ctx0" brushRef="#br0">0 0 234 0,'0'0'65'0,"0"0"66"16,0 0-12-16,0 0-45 0,0 0-61 15,0 10-13-15,0 3-25 16,0-8-116-16,0 1-298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45.140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 contextRef="#ctx0" brushRef="#br0">-1 0 330 0,'0'14'106'15,"0"-7"-97"-15,0 1-9 16,0-3-21-16,0-5-110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48.812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 contextRef="#ctx0" brushRef="#br0">0 80 465 0,'0'-18'31'0,"0"2"-26"16,0-1-5-16,0 1-14 16,0 8-102-16,0 1-195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52.741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A5322E8-6A9D-478D-BF73-A1EE1242A711}" emma:medium="tactile" emma:mode="ink">
          <msink:context xmlns:msink="http://schemas.microsoft.com/ink/2010/main" type="inkDrawing" rotatedBoundingBox="11209,8765 12944,9562 12811,9851 11076,9054" semanticType="verticalRange" shapeName="Other">
            <msink:sourceLink direction="with" ref="{4B3F7531-551C-44CA-BA60-1BAB15BC86C9}"/>
          </msink:context>
        </emma:interpretation>
      </emma:emma>
    </inkml:annotationXML>
    <inkml:trace contextRef="#ctx0" brushRef="#br0">38 30 196 0,'-6'-10'49'15,"3"7"5"-15,-3 1 12 0,0-1-1 16,6 3 8-16,-3-2-22 16,1-2-9-16,-1 2 2 15,-4-1-11-15,4 3-5 16,3 0 1-16,0-2-4 15,0 2-5-15,0 0-3 16,0 0-8-16,0 0-7 16,0 0-2-16,0 0-1 15,0 0-3-15,0 0 2 16,21 0 2-16,6 0 1 0,2 0 1 16,7 0 0-1,-3 0-1-15,3 0 2 0,-4 0 0 16,1 2-2-16,3 1 2 15,0-1 1-15,-8 2-1 16,6-4-1-16,1 0 0 16,-2 0 1-16,-4 0 0 15,7 0 0-15,-5 2 0 16,-3 1-1-16,3 2 0 16,-5 0-1-16,-3 4 0 15,5-1-1-15,-5 0 0 16,-2 0 0-16,9-1 1 0,-3-1 1 15,-7 2-1-15,8-3 0 16,-8 4 0-16,-2-1 0 16,3-4 0-16,2 8-1 15,-2 1 2-15,3 3 0 16,6 3-1-16,-4-5 0 16,10 9-1-16,2-6 3 15,-2 0-3-15,-3 5 2 16,-6-6-1-16,3 3-1 15,-7-3 0-15,1 0 1 16,3 3 1-16,-1-3-1 16,-2 3 2-16,9 1 0 15,-7 1-1-15,7 4-1 16,-9 2-1-16,9 0 1 16,-13-1 0-16,1 1-1 0,0-3 1 15,-6 1 0-15,0-2-1 16,-7 1 1-16,7 0-1 15,3-2 0-15,-2-1 1 16,-8 2-1-16,7-3 0 16,0-1 0-16,-7-1 1 15,8-4-1-15,-11-1 0 16,5-5 1-16,-5-3-1 16,-5-5 0-16,0 0 0 15,0 0 0-15,0 0 1 16,0 0 0-16,0 0-1 15,0-29-12-15,0 8-44 0,-5 2-414 16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53.709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D097CD6-7522-4B81-A290-5E496BAD9246}" emma:medium="tactile" emma:mode="ink">
          <msink:context xmlns:msink="http://schemas.microsoft.com/ink/2010/main" type="inkDrawing" rotatedBoundingBox="12192,9688 12322,8938 12644,8994 12514,9744" semanticType="verticalRange" shapeName="Other">
            <msink:sourceLink direction="with" ref="{CEEA9FBF-205D-4913-ACD7-41C4452D12D0}"/>
          </msink:context>
        </emma:interpretation>
      </emma:emma>
    </inkml:annotationXML>
    <inkml:trace contextRef="#ctx0" brushRef="#br0">-2 727 107 0,'8'0'32'0,"-2"0"29"16,4 0-13-16,-10 0 7 15,0 0 33-15,2 0 37 16,-2 0-24-16,0 0-35 16,3 0-22-16,-3 0-16 0,0 0-5 15,0 0-11-15,3 0-12 16,12 0 2-16,3 0-2 15,3-3 0-15,14-5 4 16,-2-2-3-16,3 2 3 16,-7-3-2-16,4 3-1 15,-9 3-1-15,-1-4 0 16,-5 2 1-16,-3 1-1 16,-12 4 1-16,7 0 0 15,-8-2 0-15,-2 4 2 16,0-2 2-16,0 2 2 15,0-5 2-15,0-4 0 0,0-1 1 16,0-7-6-16,0 1-1 16,0-2-1-16,-9-7-1 15,3-1 2-15,-12-8-2 16,10-4 0-16,-4-10-1 16,-4-2 1-16,8-7-1 15,-4 2 1-15,12 11-1 16,-6 10 0-16,6 9 0 15,0 7 0-15,0 2-1 16,0-1 1-16,0-2 0 16,0-2 0-16,3 2 0 15,0 4 0-15,-3 9 0 16,0 6 0-16,0 0 0 0,0 0-3 16,0 0-6-1,0 0-8-15,0 0-24 0,0 0-127 16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55.791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2C24BEC-889A-4A1A-9D14-F7F2C5BC5CA7}" emma:medium="tactile" emma:mode="ink">
          <msink:context xmlns:msink="http://schemas.microsoft.com/ink/2010/main" type="inkDrawing" rotatedBoundingBox="24999,9645 26302,8896 26453,9159 25150,9908" semanticType="callout" shapeName="Other">
            <msink:sourceLink direction="with" ref="{E59D0775-DF16-4033-9BB2-05F8E9754C44}"/>
          </msink:context>
        </emma:interpretation>
      </emma:emma>
    </inkml:annotationXML>
    <inkml:trace contextRef="#ctx0" brushRef="#br0">1272 2 182 0,'3'0'56'0,"-3"0"-53"16,5 0-3-16,-2 0 31 0,7 0 10 15,-10 0 30 1,0 0 35-16,0 0 9 0,0 0-27 16,0 0-38-16,0 0-14 15,0 0-12-15,0 0-11 16,0 0-7-16,0 2-3 16,0-2 0-16,0 0-2 15,0 0 1-15,0 0 1 16,0 0 2-16,0 0 3 15,0 0 1-15,-3 0-3 16,-22 0-5-16,2 0-1 16,-4 0 0-16,0 0 0 0,3 0 0 15,4 0 0 1,-1 0 0-16,9 0 1 0,1 0-1 16,-2 0 0-16,8 0 0 15,-10 0 0-15,2 0 0 16,-5 0 0-16,-2 0 0 15,-4 0 0-15,1 0 1 16,-8 3-1-16,5-1 0 16,6-2 0-16,-11 4-1 15,8-2 1-15,-7 3 0 16,3 1 0-16,4 0 0 16,-7 2 0-16,6-4-1 15,1 1 1-15,-5 3 0 16,8 1 0-16,-7-1 0 15,7 5 0-15,-11-1-1 0,8-1 1 16,2 4 1-16,-6-2-1 16,3-2 0-16,4 3-1 15,-1 1 1-15,0 1 0 16,1 3-1-16,2 0 1 16,-3 0 0-16,3-1-1 15,0 4 1-15,0-1-1 16,3 3 1-16,7-5 0 15,-7 2 0-15,-1 0 0 16,1 0 0-16,2 6 0 16,-12 1 0-16,4 3 1 15,0 5-1-15,-2-5 0 0,2 4 0 16,1-3 0-16,2-5 0 16,3-6 1-16,6-2-1 15,0-6 0-15,3 1 0 16,3-5 0-16,-6 0 1 15,6-3-1-15,0-1 0 16,3-2 0-16,0-3 1 16,0 0-1-16,0 0-2 15,0 0-3-15,0 0-28 16,0-11-64-16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56.556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121ABAF-7E99-4225-BC6C-1EC7B9487F97}" emma:medium="tactile" emma:mode="ink">
          <msink:context xmlns:msink="http://schemas.microsoft.com/ink/2010/main" type="inkDrawing" rotatedBoundingBox="25219,9141 25931,9796 25532,10230 24819,9575" semanticType="callout" shapeName="Other">
            <msink:sourceLink direction="with" ref="{E59D0775-DF16-4033-9BB2-05F8E9754C44}"/>
            <msink:sourceLink direction="with" ref="{440B56D7-5A21-4F63-A9FD-3A6333A669D9}"/>
          </msink:context>
        </emma:interpretation>
      </emma:emma>
    </inkml:annotationXML>
    <inkml:trace contextRef="#ctx0" brushRef="#br0">134-5 234 0,'-3'0'262'0,"3"0"-162"16,0 0-52-16,0 0-6 15,0 0-13-15,0 0-8 16,0 0 2-16,0 0-5 15,0 0-3-15,0 0-5 16,-7 0-3-16,4 7-4 16,0 12-3-16,-2 10 4 15,-7 6 2-15,6 3-1 16,-9 5-1-16,2 0-1 16,5 7-1-16,-7 1-1 15,7-1-1-15,-7-1 1 16,5 0-1-16,4-7 0 15,4-5 0-15,-1-2 0 0,3-6 2 16,0-7-2-16,0-3-2 16,0-5 1-16,0-4-1 15,0-2 0-15,21-1 1 16,2 2 1-16,7-4 0 16,-9 0 0-16,2 4 2 15,-2-3-1-15,0 2 1 16,-3-2-1-16,-3 3-1 15,0-4 0-15,-9 1 1 16,9-6-1-16,-4 2 1 16,4 1 0-16,8-3 5 15,8 0-1-15,4 0 1 0,7 0-5 16,2 0 1-16,4 0-2 16,-1 0 1-16,1 0 0 15,-6 0-1-15,-1-3 1 16,-5 1 0-16,-3-1 1 15,-13-3-2-15,-14 6 0 16,-3 0 1-16,-3-2 1 16,0 2-1-16,0 0 1 15,0 0 0-15,0-5-2 16,-9 1-13-16,0 0-32 16,-2-2-69-16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50:11.52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37E516A-E6C7-431C-AEE1-504370DDC779}" emma:medium="tactile" emma:mode="ink">
          <msink:context xmlns:msink="http://schemas.microsoft.com/ink/2010/main" type="inkDrawing" rotatedBoundingBox="16104,8031 16249,7122 17126,7262 16981,8171" shapeName="Other">
            <msink:destinationLink direction="to" ref="{DB859C3C-1989-4F5E-9E64-E78A2DEDD239}"/>
          </msink:context>
        </emma:interpretation>
      </emma:emma>
    </inkml:annotationXML>
    <inkml:trace contextRef="#ctx0" brushRef="#br0">712 68 623 0,'0'-4'58'0,"-3"-4"-31"15,-12 2-17-15,10 0 2 16,-1 1-2-16,-6 3 7 16,9-1 1-16,-9 0 4 0,1-4-2 15,-4 3-5-15,-6-1-2 16,-9-1-4-16,3 4 0 15,-6 0-4-15,-11 2-2 16,-10 0-1-16,-5 0 0 16,-12 32-2-16,-4 16 1 15,10 8-1-15,-1 13 1 16,22 9-1-16,18 8 0 16,16 5 0-16,10 0 0 15,18-1 0-15,41-3 2 16,21-13 0-16,22-17-1 15,4-18-1-15,10-15 0 16,4-14 0-16,-17-10 0 0,-7 0-4 16,-79 0-16-1,-14-4-68-15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1:20.89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E2659E5-CCE5-4AD8-94EE-0CFA0CC33753}" emma:medium="tactile" emma:mode="ink">
          <msink:context xmlns:msink="http://schemas.microsoft.com/ink/2010/main" type="inkDrawing" rotatedBoundingBox="23977,11140 24733,10791 24761,10852 24005,11200" semanticType="callout" shapeName="Other">
            <msink:sourceLink direction="with" ref="{DE482963-4CAD-447B-B46D-B4DB641787B9}"/>
            <msink:sourceLink direction="with" ref="{98989F53-9FDD-4A0C-87F1-35B957630820}"/>
          </msink:context>
        </emma:interpretation>
      </emma:emma>
    </inkml:annotationXML>
    <inkml:trace contextRef="#ctx0" brushRef="#br0">752 5 28 0,'0'0'54'0,"0"0"-7"16,0 0 2-16,0-3 4 15,0 3-5-15,0 0-4 16,0 0-12-16,0 0-16 16,0 0 7-16,3 0-2 0,-3 0 15 15,0 0 6 1,0 0-6-16,0 0-11 0,0 0 3 16,0 0-3-16,0-2 1 15,0 2-3-15,0 0-6 16,0 0-6-16,0 0-2 15,0 0-7-15,0 0-1 16,0 0-1-16,-12 0 0 16,4 0 0-16,5 0-1 15,-10 0-1-15,11 0 2 16,-8 0 0-16,4 0 2 16,4 0-2-16,2 0 0 15,-6 0-2-15,-3 0 2 16,3 0 0-16,-4 0-3 15,5 11 3-15,-1-4 0 0,-6 1 3 16,6 3-3-16,-6-5 0 16,4 2 0-16,-5 2 0 15,5-2 2-15,-4-2-2 16,6 2 0-16,-9 3 0 16,0-1-2-16,7 4 2 15,-8-1 2-15,-4-6-2 16,5 4 0-16,2-3 1 15,-1 1 1-15,-1-1-1 16,-3 0-1-16,0-4 0 16,3 2 4-16,-5-6-4 15,-1 5 2-15,0-2-1 0,1 3 4 16,-1-1-4-16,0 0 0 16,-4 0-1-16,5 2 0 15,-1 0 0-15,-2 3 2 16,2-1-2-16,-2 1 1 15,-5 1-1-15,10-2 2 16,0-1-2-16,10-4 2 16,-5 0 2-16,5-4-2 15,8 2 4-15,-9 0-2 16,3 1-4-16,3 5 2 16,-9-2-2-16,6 1-2 15,4 2 2-15,-8-1-1 16,10-6 0-16,0 2-2 0,0-4 1 15,0 0-3-15,0 0-2 16,0 0-9-16,7 0-1 16,-4 0-34-16,5 0-106 15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50:15.79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CA2950A-4563-4E12-A0DC-41181D7BDF32}" emma:medium="tactile" emma:mode="ink">
          <msink:context xmlns:msink="http://schemas.microsoft.com/ink/2010/main" type="inkDrawing" rotatedBoundingBox="25306,10791 25503,11725 24874,11858 24676,10924" semanticType="callout" shapeName="Other">
            <msink:sourceLink direction="with" ref="{E59D0775-DF16-4033-9BB2-05F8E9754C44}"/>
            <msink:sourceLink direction="with" ref="{9C9F25D7-0E99-4E99-BE26-BCB1E4E30DAB}"/>
          </msink:context>
        </emma:interpretation>
      </emma:emma>
    </inkml:annotationXML>
    <inkml:trace contextRef="#ctx0" brushRef="#br0">0 77 421 0,'18'-32'130'16,"26"21"-85"-16,10-3 48 15,0 8-51-15,0 0-19 16,-13 6 5-16,-2 0-16 16,-13 0-1-16,-8 0-9 15,-3 2 1-15,0 22-2 16,-15 9 0-16,0 6 3 16,0 12-1-16,-18 6-3 15,-20-2-1-15,-4 1-8 16,4-13-2-16,5-13 5 0,20-11 2 15,13-4 3 1,0-4-8-16,15 3 8 0,27-1 1 16,14 3 4-16,3-5 1 15,8 10-1-15,-8 0-2 16,-3 1 2-16,-12 8-2 16,-11-6 0-16,-12 7 0 15,-15 4 0-15,-6 0 3 16,0 8 1-16,-21-1-2 15,-26-1 4-15,-25 0-3 16,-5-7-2-16,-15-5-3 16,0-8 0-16,12-10 0 15,15-11-6-15,17 0-18 16,48 0-76-16,0-19-595 16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50:15.30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278BD8E-6C17-4A30-9585-3AAE42D56CAA}" emma:medium="tactile" emma:mode="ink">
          <msink:context xmlns:msink="http://schemas.microsoft.com/ink/2010/main" type="inkDrawing" rotatedBoundingBox="24966,11750 24980,10845 25012,10846 24997,11750" semanticType="callout" shapeName="Other">
            <msink:sourceLink direction="with" ref="{E59D0775-DF16-4033-9BB2-05F8E9754C44}"/>
            <msink:sourceLink direction="with" ref="{9C9F25D7-0E99-4E99-BE26-BCB1E4E30DAB}"/>
          </msink:context>
        </emma:interpretation>
      </emma:emma>
    </inkml:annotationXML>
    <inkml:trace contextRef="#ctx0" brushRef="#br0">27-1 695 0,'0'0'88'0,"0"0"-70"16,0-3-2-16,0 3-2 16,0 0-7-16,0 0-2 15,0 0-2-15,0 3-2 16,3 37 4-16,0 19 9 15,-1 21-5-15,-2 19-3 0,0 5-3 16,0 1-2-16,0-6 0 16,0-9-1-16,-5-15-2 15,-10-8-3-15,9-19-9 16,-3-13-16-16,9-35-35 16,0 0-406-16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50:17.63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2611E05-38D3-4D6E-8D87-E6A388CBAD43}" emma:medium="tactile" emma:mode="ink">
          <msink:context xmlns:msink="http://schemas.microsoft.com/ink/2010/main" type="inkDrawing" rotatedBoundingBox="20401,6599 20827,5664 21682,6055 21256,6989" semanticType="verticalRange" shapeName="Other">
            <msink:sourceLink direction="with" ref="{4CACA5FF-96B8-40CE-B5B0-12AE7E8C869C}"/>
            <msink:destinationLink direction="to" ref="{5A0C6235-F89B-422A-AB66-7A963EBAD401}"/>
          </msink:context>
        </emma:interpretation>
      </emma:emma>
    </inkml:annotationXML>
    <inkml:trace contextRef="#ctx0" brushRef="#br0">873 182 703 0,'0'-33'53'15,"0"7"-5"-15,0 3-15 16,-21-1-12-16,-12 3-11 16,-6 3-1-16,1 1-5 15,-13 6 1-15,-6 6-2 16,-2 5-1-16,-3 0-1 15,-10 22 0-15,-2 26-1 0,-6 18 0 16,0 16 0-16,3 4 1 16,17 8-2-16,15 0 1 15,31-3 0-15,14-3-1 16,6-10 0-16,50-11 1 16,16-11 0-16,23-14 0 15,14-20 0-15,16-17 0 16,3-5 0-16,-19 0 0 15,-22-23 0-15,-28-7-6 16,-23-3-12-16,-36 15-34 16,0 5-624-16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13.821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54667CE-0E36-4BD1-9793-2E25D674A384}" emma:medium="tactile" emma:mode="ink">
          <msink:context xmlns:msink="http://schemas.microsoft.com/ink/2010/main" type="inkDrawing" rotatedBoundingBox="24933,16190 25871,10776 26123,10820 25185,16233" semanticType="callout" shapeName="Other">
            <msink:sourceLink direction="with" ref="{E59D0775-DF16-4033-9BB2-05F8E9754C44}"/>
            <msink:sourceLink direction="with" ref="{5B58A780-AE2E-4357-AB86-42758E0AB166}"/>
          </msink:context>
        </emma:interpretation>
      </emma:emma>
    </inkml:annotationXML>
    <inkml:trace contextRef="#ctx0" brushRef="#br0">40 5435 276 0,'-12'2'340'15,"9"-2"-267"-15,0 0-36 16,3 0-4-16,0 0-10 16,0 0-1-16,0 0-8 15,0-6-3-15,-3-15-4 16,-6-10-5-16,6-7 0 0,0-3-1 16,3-8 0-1,0-10-1-15,0-6 1 0,0-7-1 16,0-6 0-16,0 3 1 15,8 6-1-15,2 1 0 16,-2 6 0-16,-1 2 1 16,-4 3 0-16,0 4 0 15,-3-1 0-15,0 1 0 16,0-8 0-16,0 6 1 16,0-8 0-16,0 0-1 15,3-5 0-15,2-4-1 16,5 2 0-16,-8 1 0 15,14 7 2-15,-8 4-2 16,4 1 0-16,-6 4 0 0,3 3 0 16,-6-5 0-16,5 2 0 15,2 0 0-15,-7-4 0 16,5 2 0-16,2 1 0 16,-5 3 0-16,5 4 0 15,-2-2 0-15,-2 1 0 16,6 7 0-16,3 4 0 15,-6-3 0-15,3-2 0 16,6-5 0-16,0-3 0 16,2-6 0-16,-2-3 0 15,3 3 0-15,-3 2 0 16,3 2 0-16,-13-2 0 16,2-1 0-16,5 0 0 0,-10-2 0 15,1 2 0-15,6-4 0 16,-4 0 0-16,2-2 0 15,-2 2 0-15,5 0 0 16,-8 4 0-16,8 4 0 16,-5 4 0-16,4 4 0 15,3 5 0-15,-6-1 0 16,3-4 0-16,-1-4 0 16,4-4 0-16,-2-4 0 15,5 7 0-15,-10-2 0 16,7 5 0-16,0-1 0 15,-4 3 0-15,2-1 0 0,2-3 0 16,-7 2 0-16,4-3 0 16,4 5 0-16,-11 2 0 15,3 2 0-15,2-1 0 16,-4-1 0-16,6 4 0 16,-12-2 0-16,6-2 0 15,3 2 0-15,-6-5 0 16,2 1 1-16,-5-7-1 15,3 2 0-15,0-1-1 16,-3 1 2-16,0 3-1 16,7-6 0-16,-4 5 0 15,-3 6 0-15,2 3 0 0,1 4 0 16,0 2 0-16,4 1 0 16,-5 5 0-1,4-3 0-15,0 7 0 0,0 1 0 16,-3 2 0-16,-3 7 1 15,0 1-1-15,0 2 0 16,0 2 1-16,0 4 0 16,0-1-1-16,0 0-1 15,0 3 1-15,0-1 0 16,0 1-1-16,0 0-1 16,0 0-13-16,0 0-27 15,0 0-253-15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50:22.12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11510FA-9A7C-4EC6-BF34-EC3D2E140339}" emma:medium="tactile" emma:mode="ink">
          <msink:context xmlns:msink="http://schemas.microsoft.com/ink/2010/main" type="inkDrawing" rotatedBoundingBox="11939,7806 12426,8427 11963,8789 11477,8168" semanticType="verticalRange" shapeName="Other">
            <msink:sourceLink direction="with" ref="{E993FD5E-22AD-4D06-81B3-D523DA79D984}"/>
          </msink:context>
        </emma:interpretation>
      </emma:emma>
    </inkml:annotationXML>
    <inkml:trace contextRef="#ctx0" brushRef="#br0">1283-2633 479 0,'0'-3'157'16,"0"-2"-88"-16,0 0-24 15,0-1-18-15,0 1-10 16,0-3-1-16,0 0-1 16,-5-3-2-16,-10 3-3 15,-3 2 0-15,-8-1-1 16,-10 1-4-16,-15 6-4 16,-6 0 0-16,-2 0-1 15,0 3 0-15,15 21 0 16,-2 5 0-16,17 10-1 15,2 8 1-15,18 9 0 0,9 3-1 16,0 5 1 0,9-3 1-16,36-2-1 0,5-5 1 15,13-9-1-15,2-5 2 16,7-14-1-16,-8-12 0 16,8-11-1-16,-10-3 0 15,-3 0 0-15,-5-5 0 16,-13-18 0-16,-5-7-6 15,-5-1-10-15,-8-3-10 16,-23 17-40-16,0 6-544 16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28.692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EEA9FBF-205D-4913-ACD7-41C4452D12D0}" emma:medium="tactile" emma:mode="ink">
          <msink:context xmlns:msink="http://schemas.microsoft.com/ink/2010/main" type="writingRegion" rotatedBoundingBox="10619,11184 11008,6226 11342,6252 10953,11210">
            <msink:destinationLink direction="with" ref="{7D097CD6-7522-4B81-A290-5E496BAD9246}"/>
          </msink:context>
        </emma:interpretation>
      </emma:emma>
    </inkml:annotationXML>
    <inkml:traceGroup>
      <inkml:annotationXML>
        <emma:emma xmlns:emma="http://www.w3.org/2003/04/emma" version="1.0">
          <emma:interpretation id="{1A6FDE20-FEE4-40AE-9820-DCF957928C91}" emma:medium="tactile" emma:mode="ink">
            <msink:context xmlns:msink="http://schemas.microsoft.com/ink/2010/main" type="paragraph" rotatedBoundingBox="10619,11184 11008,6226 11342,6252 10953,112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E7EC4A-087E-4EEE-82D1-24ACA9777B1C}" emma:medium="tactile" emma:mode="ink">
              <msink:context xmlns:msink="http://schemas.microsoft.com/ink/2010/main" type="line" rotatedBoundingBox="10619,11184 11008,6226 11342,6252 10953,11210"/>
            </emma:interpretation>
          </emma:emma>
        </inkml:annotationXML>
        <inkml:traceGroup>
          <inkml:annotationXML>
            <emma:emma xmlns:emma="http://www.w3.org/2003/04/emma" version="1.0">
              <emma:interpretation id="{C6FA340C-BBD4-496E-9DE0-940D62B9A178}" emma:medium="tactile" emma:mode="ink">
                <msink:context xmlns:msink="http://schemas.microsoft.com/ink/2010/main" type="inkWord" rotatedBoundingBox="10619,11184 11008,6226 11342,6252 10953,11210">
                  <msink:destinationLink direction="with" ref="{1A5C4450-5502-46DB-9FAC-ED8CAB7A80FE}"/>
                  <msink:destinationLink direction="with" ref="{4749FED5-12C6-4102-81F2-C3590FB4AC73}"/>
                  <msink:destinationLink direction="from" ref="{DB859C3C-1989-4F5E-9E64-E78A2DEDD239}"/>
                </msink:context>
              </emma:interpretation>
              <emma:one-of disjunction-type="recognition" id="oneOf0">
                <emma:interpretation id="interp0" emma:lang="en-US" emma:confidence="0">
                  <emma:literal>i:</emma:literal>
                </emma:interpretation>
                <emma:interpretation id="interp1" emma:lang="en-US" emma:confidence="0">
                  <emma:literal>is:</emma:literal>
                </emma:interpretation>
                <emma:interpretation id="interp2" emma:lang="en-US" emma:confidence="0">
                  <emma:literal>if:</emma:literal>
                </emma:interpretation>
                <emma:interpretation id="interp3" emma:lang="en-US" emma:confidence="0">
                  <emma:literal>it:</emma:literal>
                </emma:interpretation>
                <emma:interpretation id="interp4" emma:lang="en-US" emma:confidence="0">
                  <emma:literal>im:</emma:literal>
                </emma:interpretation>
              </emma:one-of>
            </emma:emma>
          </inkml:annotationXML>
          <inkml:trace contextRef="#ctx0" brushRef="#br0">0 527 279 0,'0'0'186'0,"0"0"-130"15,0 0-9-15,0 0 6 0,0 0-24 16,0 0-16-16,0 0 0 16,3-13-2-16,-3-1-9 15,3-2-2-15,-3-2-28 16,0 9-143-16,0 1-316 16</inkml:trace>
          <inkml:trace contextRef="#ctx0" brushRef="#br0" timeOffset="-774.6887">134 123 196 0,'0'-8'90'0,"0"3"-37"0,0 2-5 16,0-2 10-1,0 2-7-15,0 1-8 0,0 2-14 16,0 0-13-16,0 0-8 16,0 0-8-16,0 0-13 15,0 0-76-15,0 0-149 16</inkml:trace>
          <inkml:trace contextRef="#ctx0" brushRef="#br0" timeOffset="-633.595">167-120 196 0,'0'-21'76'0,"0"10"-49"0,0 2-23 16,0 5-4-16,0 4-6 16,0 0-77-16</inkml:trace>
          <inkml:trace contextRef="#ctx0" brushRef="#br0" timeOffset="596.4834">75-426 352 0,'54'-207'39'16,"-54"196"-27"-16,0 0-9 16,0 1 0-16,0-2-6 15,0-1-38-15,0 8-86 16,0 2-11-16</inkml:trace>
          <inkml:trace contextRef="#ctx0" brushRef="#br0" timeOffset="413.7967">75-426 132 0,'0'-10'39'0,"0"5"-39"15,0 5-75-15</inkml:trace>
          <inkml:trace contextRef="#ctx0" brushRef="#br0" timeOffset="912.6785">122-812 129 0,'-24'-137'143'0,"27"121"-106"16,0 2 29-16,-3 1-38 15,7 0-25-15,-7 3-3 16,0 1-9-16,0 7-140 15,0 2-71-15</inkml:trace>
          <inkml:trace contextRef="#ctx0" brushRef="#br0" timeOffset="740.5563">122-812 46 0,'-3'-19'237'16,"0"10"-174"-16,0 4-9 16,-6 0 25-16,6 2-39 15,0 1-35-15,-2 2-5 16,-2 0-59-16,7 0-199 16</inkml:trace>
          <inkml:trace contextRef="#ctx0" brushRef="#br0" timeOffset="1265.4287">232-1513 118 0,'0'-19'266'16,"0"14"-217"-16,0-4-31 16,0 2 4-16,0-1 8 0,0 0-12 15,0-3-11-15,0 0-7 16,0 4-4-16,0 3-67 16,0 2-250-16</inkml:trace>
          <inkml:trace contextRef="#ctx0" brushRef="#br0" timeOffset="1407.03">232-1708 286 0,'0'-14'196'16,"0"7"-146"-16,0 0-14 16,0 4 12-16,0-4-37 15,0 6-11-15,0-3 0 0,0 4-50 16,0 0-88-16,0-2-87 15</inkml:trace>
          <inkml:trace contextRef="#ctx0" brushRef="#br0" timeOffset="1578.1531">235-1842 28 0,'0'-11'577'0,"0"7"-519"16,0-4-35-16,0 2-19 15,0 0-4-15,0-1-1 16,0 1-2-16,0-2-62 0,0 3-138 16,0 2-184-1</inkml:trace>
          <inkml:trace contextRef="#ctx0" brushRef="#br0" timeOffset="1706.7408">253-2080 259 0,'0'-16'174'0,"0"14"-174"16,0 2-6-16,0 0-69 15,0 0-95-15</inkml:trace>
          <inkml:trace contextRef="#ctx0" brushRef="#br0" timeOffset="1891.8983">304-2353 412 0,'0'-20'61'0,"0"11"-47"16,0 3-8-16,0 1-6 15,-3 5-31-15,3-2-145 16</inkml:trace>
          <inkml:trace contextRef="#ctx0" brushRef="#br0" timeOffset="18621.5874">27-555 699 0,'-45'40'70'16,"25"-30"-44"-16,5-5-13 15,15 0-11-15,0-2-2 16,0 1-6-16,0-3-6 16,0-1-56-16,0 0-464 0</inkml:trace>
          <inkml:trace contextRef="#ctx0" brushRef="#br0" timeOffset="18430.4517">137-895 42 0,'-15'16'126'16,"12"-16"-126"-16,3 0-47 16</inkml:trace>
          <inkml:trace contextRef="#ctx0" brushRef="#br0" timeOffset="18284.3447">214-1211 168 0,'0'19'138'16,"0"-14"-57"-16,-8 3-44 15,-2 0-16-15,2 0-21 16,8-8 0-16,-7 2-96 15</inkml:trace>
          <inkml:trace contextRef="#ctx0" brushRef="#br0" timeOffset="18131.7379">199-1446 511 0,'0'17'118'0,"0"-8"-105"0,0 3-7 16,-3-2-6-16,3 4 0 16,0-1-14-16,0-11-64 15,0 2-247-15</inkml:trace>
          <inkml:trace contextRef="#ctx0" brushRef="#br0" timeOffset="17980.1301">173-1839 228 0,'33'184'422'15,"-33"-179"-383"-15,0 4-26 16,0 1 5-16,0 1-12 16,0-1-5-16,0-2 1 15,-10 1-4-15,10-9-10 16,0 2-152-16</inkml:trace>
          <inkml:trace contextRef="#ctx0" brushRef="#br0" timeOffset="17777.9884">173-1839 189 0,'-16'21'56'16,"16"-21"-56"-16,0 3-11 15</inkml:trace>
          <inkml:trace contextRef="#ctx0" brushRef="#br0" timeOffset="17624.3789">270-2131 326 0,'-17'21'55'15,"8"-9"-27"-15,0-2-22 16,9 1-6-16,0 3 0 16,0-14-31-16,0 2-300 15</inkml:trace>
          <inkml:trace contextRef="#ctx0" brushRef="#br0" timeOffset="17464.2658">273-2422 661 0,'-8'16'51'0,"8"-13"-37"0,0 2 0 16,-3 5-13-16,-4 5 2 16,5-3-3-16,2 3-1 15,-3-8-33-15,3-4-284 16</inkml:trace>
          <inkml:trace contextRef="#ctx0" brushRef="#br0" timeOffset="19415.7994">-100 329 0 0,'-18'16'378'0,"18"-13"-378"16,0-1-26-16,0-2-13 15,0 0-78-15</inkml:trace>
          <inkml:trace contextRef="#ctx0" brushRef="#br0" timeOffset="19293.0604">6 71 424 0,'-77'196'118'0,"77"-196"-116"16,0 4-4-16,0-3-1 16,0 3 1-16,0-2 2 15,0-2 0-15,0 0-95 16</inkml:trace>
          <inkml:trace contextRef="#ctx0" brushRef="#br0" timeOffset="19099.9284">6 71 596 0,'-21'23'74'16,"13"-15"-49"-16,1 2-21 16,7 0-2-16,0-6-4 15,0 1-2-15,0-5-35 16,0 0-223-16</inkml:trace>
          <inkml:trace contextRef="#ctx0" brushRef="#br0" timeOffset="18961.3251">-15-96 245 0,'0'24'294'16,"-3"-15"-197"-16,1-5-47 15,2 4-19-15,-3-2-22 16,3-1-9-16,0 1 0 16,0-1 0-16,0 0-11 15,0-5-134-15</inkml:trace>
          <inkml:trace contextRef="#ctx0" brushRef="#br0" timeOffset="19656.9662">75-69 387 0,'5'-37'92'15,"-5"21"-60"-15,3 5-4 16,0 0 8-16,-3 3-6 16,7 3-16-16,-7-7-4 15,0 3-10-15,0-5 0 16,0 6-78-16,0-1-270 15</inkml:trace>
          <inkml:trace contextRef="#ctx0" brushRef="#br0" timeOffset="18800.7178">24-312 671 0,'-3'20'38'0,"0"-16"-21"16,1-3-5-16,-5 3-8 15,4 1-4-15,3 1 2 16,0 2-1-16,-3-1-1 15,3-1-4-15,0-2-39 16,-3-4-369-16</inkml:trace>
          <inkml:trace contextRef="#ctx0" brushRef="#br0" timeOffset="19810.0689">170-409 584 0,'-15'-20'47'0,"9"0"-42"16,-1 4-3-16,7-3-2 15,0-5-2-15,0 0-17 16,0 13-90-16,0 1-217 16</inkml:trace>
          <inkml:trace contextRef="#ctx0" brushRef="#br0" timeOffset="19979.69">122-821 297 0,'-6'-21'187'16,"3"13"-83"-16,1-1-32 16,-8-1-49-16,7 0-23 0,0-4 0 15,3 1 0-15,0 5-54 16,0 0-256-16</inkml:trace>
          <inkml:trace contextRef="#ctx0" brushRef="#br0" timeOffset="20448.0195">217-1772 473 0,'12'-16'28'16,"-6"-2"-8"-16,6-5 5 15,-6 5-17-15,6 0-6 16,-7-1-2-16,1 13-58 16,1-2-262-16</inkml:trace>
          <inkml:trace contextRef="#ctx0" brushRef="#br0" timeOffset="20607.6652">363-2232 551 0,'0'-35'60'16,"0"14"-27"-16,0-1-7 16,0-2-23-16,0 3-3 15,5-3 0-15,-2 0-25 16,4 19-122-16,-4-3-229 16</inkml:trace>
          <inkml:trace contextRef="#ctx0" brushRef="#br0" timeOffset="162.6149">6 153 68 0,'-3'-27'100'0,"0"11"-61"16,3 0-32-16,0 3 3 16,0-1-10-16,0 0 0 15,0 1 0-15,0-4-7 16,0 2-7-16,0 11-21 15,0-2-116-15</inkml:trace>
          <inkml:trace contextRef="#ctx0" brushRef="#br0" timeOffset="3056.7072">368-4171 436 0,'0'-16'0'0,"0"5"-36"16,0 9-55-16,0-3-176 0</inkml:trace>
          <inkml:trace contextRef="#ctx0" brushRef="#br0" timeOffset="3288.8709">357-4398 103 0,'-9'-10'483'0,"9"3"-450"15,0 2-33-15,0 1 0 16,0-2 0-16,20 4-8 0,-17 2-116 16,7 0-125-1</inkml:trace>
          <inkml:trace contextRef="#ctx0" brushRef="#br0" timeOffset="15975.9443">250-3783 498 0,'-3'13'101'0,"0"-5"-99"16,-6 3 2-16,9 4-4 15,0 7 0-15,0-16-40 16,0 2-209-16</inkml:trace>
          <inkml:trace contextRef="#ctx0" brushRef="#br0" timeOffset="15815.3295">237-4108 279 0,'-2'148'307'0,"-13"-142"-297"15,9-1-10-15,3 3-8 16,3 3-22-16,0-9-69 0,0 2-314 16</inkml:trace>
          <inkml:trace contextRef="#ctx0" brushRef="#br0" timeOffset="17294.1465">283-2673 648 0,'0'12'72'0,"-13"-6"-54"15,5-1-4-15,-1 4-11 16,9-1-3-16,0 3-2 15,0-5-12-15,0-4-118 16</inkml:trace>
          <inkml:trace contextRef="#ctx0" brushRef="#br0" timeOffset="16596.9541">72-2753 171 0,'59'-22'0'0</inkml:trace>
          <inkml:trace contextRef="#ctx0" brushRef="#br0" timeOffset="17120.0228">255-3000 196 0,'0'43'52'0,"0"-18"-28"15,0-1 3-15,0-4-7 16,-2-1-20-16,2 3 0 16,0-4-3-16,0-15-58 15</inkml:trace>
          <inkml:trace contextRef="#ctx0" brushRef="#br0" timeOffset="16965.9139">321-3633 78 0,'-20'21'514'0,"2"-2"-475"15,3 5-19-15,0 6-3 16,9 1-17-16,3 6 3 16,-4 2-3-16,7-2-1 0,0-26-58 15,0 0-510-15</inkml:trace>
          <inkml:trace contextRef="#ctx0" brushRef="#br0" timeOffset="2404.738">324-3083 333 0,'0'-23'48'0,"0"9"-29"16,0 3-4-16,0 3-15 16,0 1-6-16,6-4-38 15,-3-1-52-15,12-3 41 16,-15 7 48-16,2 0-50 15</inkml:trace>
          <inkml:trace contextRef="#ctx0" brushRef="#br0" timeOffset="2205.0989">301-2605 245 0,'-31'-183'91'16,"31"177"-91"-16,0-5-23 16,0-2-73-16,0 5-39 15</inkml:trace>
          <inkml:trace contextRef="#ctx0" brushRef="#br0" timeOffset="2044.9805">301-2605 207 0,'5'-23'10'15,"-2"18"-10"-15,-3-1-117 16</inkml:trace>
          <inkml:trace contextRef="#ctx0" brushRef="#br0" timeOffset="2591.8703">371-3465 259 0,'-3'-29'54'16,"3"10"-28"-16,0 6-2 15,0 0 4-15,0 2-4 16,0 4-18-16,0-5 3 16,0 7-9-16,0 2-27 15,0 0-162-15</inkml:trace>
          <inkml:trace contextRef="#ctx0" brushRef="#br0" timeOffset="2751.4904">309-3732 519 0,'-18'-15'25'0,"18"6"17"15,0 3-42-15,0-2-7 16,0 1-11-16,0-5 3 16,0 7-49-16,13-2-197 15</inkml:trace>
          <inkml:trace contextRef="#ctx0" brushRef="#br0" timeOffset="20772.2534">404-2767 228 0,'0'-38'118'16,"0"17"-86"-16,-3 1-32 16,-2 16 0-16,-2-3-106 15</inkml:trace>
          <inkml:trace contextRef="#ctx0" brushRef="#br0" timeOffset="20906.3445">253-3222 524 0,'-3'-20'0'0,"3"20"-8"0,0 0-195 15</inkml:trace>
        </inkml:traceGroup>
      </inkml:traceGroup>
    </inkml:traceGroup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50:37.08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B3F7531-551C-44CA-BA60-1BAB15BC86C9}" emma:medium="tactile" emma:mode="ink">
          <msink:context xmlns:msink="http://schemas.microsoft.com/ink/2010/main" type="writingRegion" rotatedBoundingBox="6615,13866 8896,11773 10149,13140 7868,15232">
            <msink:destinationLink direction="with" ref="{0A5322E8-6A9D-478D-BF73-A1EE1242A711}"/>
          </msink:context>
        </emma:interpretation>
      </emma:emma>
    </inkml:annotationXML>
    <inkml:traceGroup>
      <inkml:annotationXML>
        <emma:emma xmlns:emma="http://www.w3.org/2003/04/emma" version="1.0">
          <emma:interpretation id="{08CF1092-8FF6-4360-8DAD-794F7D893337}" emma:medium="tactile" emma:mode="ink">
            <msink:context xmlns:msink="http://schemas.microsoft.com/ink/2010/main" type="paragraph" rotatedBoundingBox="6615,13866 8896,11773 10149,13140 7868,152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94CD94-2E64-42C3-8681-3CBAA2E85436}" emma:medium="tactile" emma:mode="ink">
              <msink:context xmlns:msink="http://schemas.microsoft.com/ink/2010/main" type="line" rotatedBoundingBox="6615,13866 8896,11773 10149,13140 7868,15232"/>
            </emma:interpretation>
          </emma:emma>
        </inkml:annotationXML>
        <inkml:traceGroup>
          <inkml:annotationXML>
            <emma:emma xmlns:emma="http://www.w3.org/2003/04/emma" version="1.0">
              <emma:interpretation id="{BAB7E793-F891-4F39-A674-2D2A68E31670}" emma:medium="tactile" emma:mode="ink">
                <msink:context xmlns:msink="http://schemas.microsoft.com/ink/2010/main" type="inkWord" rotatedBoundingBox="6615,13866 8896,11773 10149,13140 7868,15232"/>
              </emma:interpretation>
              <emma:one-of disjunction-type="recognition" id="oneOf0">
                <emma:interpretation id="interp0" emma:lang="en-US" emma:confidence="1">
                  <emma:literal>Right</emma:literal>
                </emma:interpretation>
                <emma:interpretation id="interp1" emma:lang="en-US" emma:confidence="0">
                  <emma:literal>Ri girt</emma:literal>
                </emma:interpretation>
                <emma:interpretation id="interp2" emma:lang="en-US" emma:confidence="0">
                  <emma:literal>Ri gut</emma:literal>
                </emma:interpretation>
                <emma:interpretation id="interp3" emma:lang="en-US" emma:confidence="0">
                  <emma:literal>Rigout</emma:literal>
                </emma:interpretation>
                <emma:interpretation id="interp4" emma:lang="en-US" emma:confidence="0">
                  <emma:literal>Ri gout</emma:literal>
                </emma:interpretation>
              </emma:one-of>
            </emma:emma>
          </inkml:annotationXML>
          <inkml:trace contextRef="#ctx0" brushRef="#br0">18 203 13 0,'-18'-44'631'15,"18"16"-600"-15,3-1-11 0,33 3-2 16,15-4-1-16,-4 6-3 15,9 7-7-15,-5 14-3 16,-10 3-2-16,-5 0-2 16,-12 15 0-16,-9 26 2 15,-12 6-1-15,-3 15 0 16,0 2 2-16,-29 0-3 16,-14 0-10-16,2-5-10 15,2-6-11-15,10-12 15 16,11-15 15-16,8-10-1 15,10-10 2-15,0-6 2 16,18 0-2-16,36 0 23 16,11 0 13-16,22 0-20 0,-7 0-9 15,-3 2-3-15,-6 4-2 16,-17 4-2-16,-12-2 0 16,-16 3 0-16,-6-3-2 15,-20-8-53-15,0 0-303 16</inkml:trace>
          <inkml:trace contextRef="#ctx0" brushRef="#br0" timeOffset="-426.795">-44 357 498 0,'0'0'119'0,"0"-4"-75"16,0 2-3-16,3-1-7 15,-3 1-6-15,0 2-9 16,0 0-9-16,3 0-3 16,-1 0-7-16,19 5 0 15,12 35 0-15,8 15 8 16,5 16 2-16,-5 9 1 15,-2 3-9-15,-3-1-1 16,-10-4-1-16,-3-11 1 16,-2-14-1-16,-3-12-11 15,-11-41-45-15,-7 0-251 0</inkml:trace>
          <inkml:trace contextRef="#ctx0" brushRef="#br0" timeOffset="353.5306">696-42 748 0,'-63'-46'17'0,"52"46"-1"15,11 0-16-15,0 0-1 0,20 34-13 16,6-11-40-16,13-4-283 16</inkml:trace>
          <inkml:trace contextRef="#ctx0" brushRef="#br0" timeOffset="194.6431">802 399 671 0,'0'-13'95'0,"3"13"-83"15,4 0-12 1,1 11 0-16,7 27 0 0,-6 4 5 15,6 3-1-15,0 1-4 16,-10-6 1-16,5-9-2 16,-10-27-46-16,0-4-387 15</inkml:trace>
          <inkml:trace contextRef="#ctx0" brushRef="#br0" timeOffset="931.4559">1337-47 448 0,'-18'-18'177'0,"15"12"-97"0,-2 4-23 16,-5-2-21-16,2 4-16 15,-10 0-7-15,-3 22-9 16,-9 27-4-16,9 6 1 16,1 9-1-16,14-8 1 15,6-8-1-15,0-5-1 16,3-13 0-16,30-17-1 16,5-13 0-16,4 0-2 15,2-13-1-15,-6-31-3 16,-4-4 2-16,-19-5-2 15,-15-11 8-15,0-5 1 16,-10 3-1-16,-29 14 1 16,1 22 2-16,2 15 8 0,10 12 6 15,5 3-5 1,3 0-5-16,13 42-4 0,5 20-3 16,0 16 3-16,31 13 0 15,26 2 2-15,12 0-4 16,3 1 1-16,-5 2-1 15,2-5-1-15,-13-10 1 16,-17-5-1-16,-16-19 1 16,-10-11 0-16,-13-4-1 15,0-7 1-15,0-5 0 16,-28-6-1-16,-13-6-1 16,-13-9 0-16,-5-8-3 15,2-1 2-15,1 0-1 16,15-28 3-16,8-12-2 0,24-9 2 15,9-10-3-15,3-8-1 16,38-5-10-16,-10 43-23 16,-5-1-99-16</inkml:trace>
          <inkml:trace contextRef="#ctx0" brushRef="#br0" timeOffset="2812.2853">984-782 121 0,'0'-15'103'0,"0"0"-61"15,0 1 5-15,0 4 15 16,3 2 31-16,-3 2-12 15,0 4 8-15,0-2-32 16,0 3-31-16,0 1-12 16,0 0-8-16,0 0-4 0,0 0-2 15,0 0 0-15,0-4-3 16,0 0 3-16,0-2 0 16,0 2 0-16,0-2 6 15,0 3-1-15,0 3 4 16,0 0 1-16,0 0-2 15,0 0-3-15,0 0-3 16,0 0-2-16,0 0-1 16,3 0-1-16,-1 0-2 15,1 0 0-15,9 0 4 16,-6 0 0-16,9 0 1 16,0 9-1-16,3 9 1 15,3 6-1-15,5 4 0 0,13 13 1 16,6 4-1-16,2 3 1 15,4 7-1-15,-7-8 0 16,-3-4 0-16,-2-8-6 16,-39-33-31-16,3-2-123 15</inkml:trace>
          <inkml:trace contextRef="#ctx0" brushRef="#br0" timeOffset="1642.4618">1260-577 617 0,'-36'-18'107'15,"33"12"-62"-15,3 4-16 16,0 2-14-16,0 0-8 15,0 0-4-15,0 0-3 16,21 15 2-16,30 26-2 16,5 4 4-16,-2 6-4 15,-4-5 3-15,-5-5-3 16,-6-5 0-16,-13-13 0 16,-5-6 0-16,-6-12 0 15,-10-5 0-15,5 0-1 0,-7-10-1 16,2-28 2-16,-2-10 2 15,4-9-2-15,-7 2 1 16,0 4 0-16,0 11-1 16,0 19 1-16,0 12 1 15,0 9 0-15,0 0-2 16,29 19-3-16,12 18 3 16,16 14 3-16,9 0-2 15,-2-2 0-15,3-5-1 16,-3-9 0-16,-7-6 1 15,-13-10-1-15,-8-10 0 16,-3-9 0-16,-10 0 0 16,1-3 0-16,3-27 0 15,-6-12 0-15,-6-9 0 16,-7-8-1-16,-5-7 1 0,-3-7-2 16,0-9 2-16,-5-7 0 15,-31-8 0-15,-11-4 0 16,-16-8 0-16,1-1 0 15,-3 9 0-15,-1 16 0 16,19 24 1-16,1 30 3 16,23 20 2-16,15 11 5 15,-2 6-6-15,10 55-5 16,0 26-1-16,18 24 1 16,33 4 0-16,14 0 1 0,6-5-1 15,4-14 0 1,-4-14-15-16,-57-74-49 0,1-8-376 15</inkml:trace>
          <inkml:trace contextRef="#ctx0" brushRef="#br0" timeOffset="1812.0778">1584-822 809 0,'17'-45'17'0,"84"-18"-12"15,51-5-1-15,30-5-3 16,-2 8 0-16,2 10-1 16,-128 41-26-16,-25 9-239 0</inkml:trace>
          <inkml:trace contextRef="#ctx0" brushRef="#br0" timeOffset="4079.7328">1560-197 214 0,'-3'-3'151'0,"1"3"-54"16,-5 0-15-16,4 0-34 15,3 0-19-15,0 0 11 16,0 0-26-16,0 0-11 16,0 0-3-16,0 0 0 0,0 0 0 15,0 0 3 1,0 0-3-16,0 0 2 0,0 0 8 15,3 12 5-15,12 1-1 16,-3 2-2-16,-1 2-6 16,4 2-2-16,-2-4-3 15,-2-1 0-15,4-1 1 16,-3-2-1-16,-3-1 0 16,-7 1-1-16,8 5 0 15,-7 0 1-15,0-3-1 16,-3 4 0-16,0-7 1 15,0 1 0-15,0-1 0 16,2 0-1-16,5-3-1 16,-7 1-8-16,3-8-51 0,-3 0-162 15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50:08.09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E2D12FD-7087-4227-A001-809DD6ADAD06}" emma:medium="tactile" emma:mode="ink">
          <msink:context xmlns:msink="http://schemas.microsoft.com/ink/2010/main" type="writingRegion" rotatedBoundingBox="11113,16433 11660,16433 11660,17414 11113,17414"/>
        </emma:interpretation>
      </emma:emma>
    </inkml:annotationXML>
    <inkml:traceGroup>
      <inkml:annotationXML>
        <emma:emma xmlns:emma="http://www.w3.org/2003/04/emma" version="1.0">
          <emma:interpretation id="{273B0A7D-3405-4D7A-95F3-6B11A027B84B}" emma:medium="tactile" emma:mode="ink">
            <msink:context xmlns:msink="http://schemas.microsoft.com/ink/2010/main" type="paragraph" rotatedBoundingBox="11113,16433 11660,16433 11660,17414 11113,174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D9B1B8-63E5-4B1E-8155-56AA7AE65124}" emma:medium="tactile" emma:mode="ink">
              <msink:context xmlns:msink="http://schemas.microsoft.com/ink/2010/main" type="line" rotatedBoundingBox="11113,16433 11660,16433 11660,17414 11113,17414"/>
            </emma:interpretation>
          </emma:emma>
        </inkml:annotationXML>
        <inkml:traceGroup>
          <inkml:annotationXML>
            <emma:emma xmlns:emma="http://www.w3.org/2003/04/emma" version="1.0">
              <emma:interpretation id="{C4959F7D-AF00-4F9E-837E-6E102804FC90}" emma:medium="tactile" emma:mode="ink">
                <msink:context xmlns:msink="http://schemas.microsoft.com/ink/2010/main" type="inkWord" rotatedBoundingBox="11113,16433 11660,16433 11660,17414 11113,17414">
                  <msink:destinationLink direction="with" ref="{4749FED5-12C6-4102-81F2-C3590FB4AC73}"/>
                </msink:context>
              </emma:interpretation>
              <emma:one-of disjunction-type="recognition" id="oneOf0">
                <emma:interpretation id="interp0" emma:lang="en-US" emma:confidence="0">
                  <emma:literal>H</emma:literal>
                </emma:interpretation>
                <emma:interpretation id="interp1" emma:lang="en-US" emma:confidence="0">
                  <emma:literal>Y</emma:literal>
                </emma:interpretation>
                <emma:interpretation id="interp2" emma:lang="en-US" emma:confidence="0">
                  <emma:literal>K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k</emma:literal>
                </emma:interpretation>
              </emma:one-of>
            </emma:emma>
          </inkml:annotationXML>
          <inkml:trace contextRef="#ctx0" brushRef="#br0">54 0 619 0,'-24'0'68'0,"12"0"-25"16,3 0-13-16,3 0-16 16,6 0 2-16,0 0-3 15,0 0 0-15,0 0 0 16,0 0 0-16,0 9-3 16,0 12-2-16,0 13 0 15,0 16 3-15,0 9-5 16,9 5 0-16,-3 3-3 15,-3 3-1-15,-3 3-1 16,0 5 0-16,0-3 0 16,0 2-1-16,0-1 1 15,0-7 0-15,-3-10-1 16,-6-14 0-16,0-13 0 0,9-16-2 16,-3-9-3-16,3-7-7 15,0 0-16-15,0-17-54 16,0-7-357-16</inkml:trace>
          <inkml:trace contextRef="#ctx0" brushRef="#br0" timeOffset="402.2858">154 41 231 0,'0'-24'214'16,"0"24"-94"-16,0-2-35 15,0 2-37-15,0 0-20 16,0 0-8-16,0 0 0 16,0 0 0-16,0 0 0 15,0 0-1-15,0 0-8 16,0 0-4-16,0 8-4 15,15 28 0-15,18 19 6 16,12 4-5-16,6 0-1 16,-5-6-1-16,0-5-1 15,-8-8 1-15,-9-3-2 0,-1-7 1 16,-7-1-1-16,-10-10 1 16,1-3-1-16,-6-3 0 15,0-5 0-15,-3 0-1 16,-3 0-6-16,0 2-11 15,0-4-23-15,-3-6-68 16,-9 0-587-16</inkml:trace>
          <inkml:trace contextRef="#ctx0" brushRef="#br0" timeOffset="645.9794">84 541 297 0,'-28'-1'368'0,"28"-3"-317"16,0 1-26-16,0 0-12 15,0-2-5-15,0-5-4 16,36-13 4-16,18 0 18 16,5-1-11-16,0 2-11 15,-2 4-3-15,-6-1-1 16,-7 7 0-16,7-5-2 15,-43 15-39-15,5-7-294 16</inkml:trace>
        </inkml:traceGroup>
      </inkml:traceGroup>
    </inkml:traceGroup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50:09.84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3CA7A20-7E35-4846-8850-713DAFD775EB}" emma:medium="tactile" emma:mode="ink">
          <msink:context xmlns:msink="http://schemas.microsoft.com/ink/2010/main" type="writingRegion" rotatedBoundingBox="11589,11309 12239,11309 12239,12253 11589,12253"/>
        </emma:interpretation>
      </emma:emma>
    </inkml:annotationXML>
    <inkml:traceGroup>
      <inkml:annotationXML>
        <emma:emma xmlns:emma="http://www.w3.org/2003/04/emma" version="1.0">
          <emma:interpretation id="{E1292F56-B57E-4D02-9D67-8982E7155010}" emma:medium="tactile" emma:mode="ink">
            <msink:context xmlns:msink="http://schemas.microsoft.com/ink/2010/main" type="paragraph" rotatedBoundingBox="11589,11309 12239,11309 12239,12253 11589,122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A6D593-2776-428D-BE2C-54EC6A87A5E6}" emma:medium="tactile" emma:mode="ink">
              <msink:context xmlns:msink="http://schemas.microsoft.com/ink/2010/main" type="line" rotatedBoundingBox="11589,11309 12239,11309 12239,12253 11589,12253"/>
            </emma:interpretation>
          </emma:emma>
        </inkml:annotationXML>
        <inkml:traceGroup>
          <inkml:annotationXML>
            <emma:emma xmlns:emma="http://www.w3.org/2003/04/emma" version="1.0">
              <emma:interpretation id="{99695EAC-3A88-4307-98B8-8CB6CC78C0AE}" emma:medium="tactile" emma:mode="ink">
                <msink:context xmlns:msink="http://schemas.microsoft.com/ink/2010/main" type="inkWord" rotatedBoundingBox="11589,11309 12239,11309 12239,12253 11589,12253">
                  <msink:destinationLink direction="with" ref="{1A5C4450-5502-46DB-9FAC-ED8CAB7A80FE}"/>
                </msink:context>
              </emma:interpretation>
              <emma:one-of disjunction-type="recognition" id="oneOf0">
                <emma:interpretation id="interp0" emma:lang="en-US" emma:confidence="1">
                  <emma:literal>B</emma:literal>
                </emma:interpretation>
                <emma:interpretation id="interp1" emma:lang="en-US" emma:confidence="0">
                  <emma:literal>:</emma:literal>
                </emma:interpretation>
                <emma:interpretation id="interp2" emma:lang="en-US" emma:confidence="0">
                  <emma:literal>D</emma:literal>
                </emma:interpretation>
                <emma:interpretation id="interp3" emma:lang="en-US" emma:confidence="0">
                  <emma:literal>;</emma:literal>
                </emma:interpretation>
                <emma:interpretation id="interp4" emma:lang="en-US" emma:confidence="0">
                  <emma:literal>s</emma:literal>
                </emma:interpretation>
              </emma:one-of>
            </emma:emma>
          </inkml:annotationXML>
          <inkml:trace contextRef="#ctx0" brushRef="#br0">11 28 171 0,'-12'-11'118'0,"12"6"5"16,0 0-27-16,0 1-10 15,0 4-9-15,0-2-22 16,0 2-16-16,0 0-10 16,0-2-6-16,0 2-4 15,0 0-6-15,0 0-3 16,0 0-3-16,0 0 0 0,0 0-4 15,0 0 1-15,0 40-4 16,9 26 2-16,15 20 7 16,-1 7-4-1,-2 0-4-15,-3 2-1 0,0-5 1 16,-9-1 0-16,-6-5-1 16,-3-10-3-16,0-15-2 15,0-14-4-15,-3-15-7 16,-6-30-21-16,3 0-103 15</inkml:trace>
          <inkml:trace contextRef="#ctx0" brushRef="#br0" timeOffset="480.587">-158 81 684 0,'0'-27'9'16,"20"19"-6"-16,37-2 12 16,5 2 5-16,7 6-5 15,-13 2-1-15,-15 0-3 16,-7 0-7-16,-17 0 1 16,-8 20-3-16,-9 8 1 15,0 9 4-15,0 5-3 0,0 0-1 16,-24 6-3-16,-6-9 0 15,7-4 0-15,2-6 0 16,6-9-2-16,12-9 2 16,3-3 0-16,0 4-3 15,0 1-2-15,36 2 4 16,5-4 0-16,13 6 1 16,2-3 1-16,-2 3-1 15,-4 2 4-15,-2 6-3 16,-19 5 3-16,-2 7-1 15,-21 6 2-15,-6 4-3 16,0 3 2-16,0-6 4 16,-26-4-4-16,-13-7 3 15,-12-11-3-15,-3-11-1 16,-5-11-3-16,3 0 0 0,-4-1-4 16,4-40-15-16,38 15-33 15,13-7-397-15</inkml:trace>
        </inkml:traceGroup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50:24.65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4EBBEB2-AFEA-4F12-B764-6B0241769EF2}" emma:medium="tactile" emma:mode="ink">
          <msink:context xmlns:msink="http://schemas.microsoft.com/ink/2010/main" type="writingRegion" rotatedBoundingBox="24181,7908 26597,7908 26597,8691 24181,8691"/>
        </emma:interpretation>
      </emma:emma>
    </inkml:annotationXML>
    <inkml:traceGroup>
      <inkml:annotationXML>
        <emma:emma xmlns:emma="http://www.w3.org/2003/04/emma" version="1.0">
          <emma:interpretation id="{4AD783BB-C8B6-4EB5-BBC9-3B2277324558}" emma:medium="tactile" emma:mode="ink">
            <msink:context xmlns:msink="http://schemas.microsoft.com/ink/2010/main" type="paragraph" rotatedBoundingBox="24181,7908 26597,7908 26597,8691 24181,86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E6D057-596F-4F96-9E49-8620BF8BF81C}" emma:medium="tactile" emma:mode="ink">
              <msink:context xmlns:msink="http://schemas.microsoft.com/ink/2010/main" type="line" rotatedBoundingBox="24181,7908 26597,7908 26597,8691 24181,8691"/>
            </emma:interpretation>
          </emma:emma>
        </inkml:annotationXML>
        <inkml:traceGroup>
          <inkml:annotationXML>
            <emma:emma xmlns:emma="http://www.w3.org/2003/04/emma" version="1.0">
              <emma:interpretation id="{440B56D7-5A21-4F63-A9FD-3A6333A669D9}" emma:medium="tactile" emma:mode="ink">
                <msink:context xmlns:msink="http://schemas.microsoft.com/ink/2010/main" type="inkWord" rotatedBoundingBox="24181,7908 26597,7908 26597,8691 24181,8691">
                  <msink:destinationLink direction="with" ref="{A121ABAF-7E99-4225-BC6C-1EC7B9487F97}"/>
                </msink:context>
              </emma:interpretation>
              <emma:one-of disjunction-type="recognition" id="oneOf0">
                <emma:interpretation id="interp0" emma:lang="en-US" emma:confidence="0">
                  <emma:literal>ccw</emma:literal>
                </emma:interpretation>
                <emma:interpretation id="interp1" emma:lang="en-US" emma:confidence="0">
                  <emma:literal>cow</emma:literal>
                </emma:interpretation>
                <emma:interpretation id="interp2" emma:lang="en-US" emma:confidence="0">
                  <emma:literal>caw</emma:literal>
                </emma:interpretation>
                <emma:interpretation id="interp3" emma:lang="en-US" emma:confidence="0">
                  <emma:literal>Caw</emma:literal>
                </emma:interpretation>
                <emma:interpretation id="interp4" emma:lang="en-US" emma:confidence="0">
                  <emma:literal>aw</emma:literal>
                </emma:interpretation>
              </emma:one-of>
            </emma:emma>
          </inkml:annotationXML>
          <inkml:trace contextRef="#ctx0" brushRef="#br0">344 32 468 0,'-6'-9'180'16,"-3"7"-108"-16,3-4-32 15,1 0-12-15,-8 5-12 16,1-6-7-16,1 7-2 15,-5 0 0-15,1 0 0 16,-6 0-5-16,-2 3-1 16,-13 27-1-16,3 6 1 15,3 12-1-15,-6 4 1 16,6 4 0-16,9 3 0 16,10-2-1-16,1-7 0 15,10-5 1-15,0-7 0 0,10-9-1 16,14-5 0-16,14-7 1 15,10-10 0-15,6-7 2 16,5 0-2-16,-2 0-1 16,-3-13-14-16,-39-3-21 15,0 1-144-15</inkml:trace>
          <inkml:trace contextRef="#ctx0" brushRef="#br0" timeOffset="554.3919">1177 0 319 0,'-2'-14'370'0,"2"6"-316"0,0 3-27 16,0-4-7-16,-7 1-3 15,1 1 5-15,-6 0-3 16,1 2-5-16,-2 3-3 16,-2 2-4-16,7 0-4 15,-22 0-3-15,-2 0 0 16,-16 35-1-16,-6 8 0 16,-5 10 1-16,5 0 0 15,4-2 0-15,12 0 0 16,7-8 0-16,13-3-1 0,13 0 1 15,5-6 0 1,0 2-1-16,0-5 0 0,15-1 2 16,14-1-1-16,19-7 0 15,2-3 0-15,16-5 1 16,2-7-1-16,3-7-2 16,1 0-5-16,2 0-12 15,-56 0-21-15,-7-6-156 16</inkml:trace>
          <inkml:trace contextRef="#ctx0" brushRef="#br0" timeOffset="1208.359">1607-65 742 0,'0'-4'80'0,"0"4"-53"15,0 0-9-15,0 0-9 0,0 0-8 16,0 0-1-16,0 11-3 16,7 27 2-16,4 10 1 15,4 9 0-15,3-3 1 16,3-3-1-16,-3-9 0 16,0-10 0-16,0-13 0 15,0-8-1-15,-1-9-1 16,7-2-1-16,9 0-2 15,-4-21 3-15,4-19 1 16,3-9 1-16,-15 2 0 16,-6 6 1-16,-13 11-1 15,-2 14 0-15,0 11 1 16,0 5 1-16,0 0-2 0,0 0 0 16,6 23-4-16,6 25 4 15,6 4 0-15,3 2 1 16,5-6 0-16,4-11-1 15,-1-13 1-15,-1-13-1 16,-7-8 1-16,2-3 0 16,10-3 2-16,6-33 4 15,-1-16-2-15,4-7-1 16,-7-5-2-16,-8-9 0 16,-12-1-2-16,-10 4-1 15,2 13 0-15,-7 9-2 16,0 25-2-16,0 18-6 0,0 5-21 15,0 0-122 1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0:40.823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F6C2776-C490-4CD3-9D40-A11D0431FFAE}" emma:medium="tactile" emma:mode="ink">
          <msink:context xmlns:msink="http://schemas.microsoft.com/ink/2010/main" type="writingRegion" rotatedBoundingBox="7455,7584 7628,13860 5095,13930 4923,7654"/>
        </emma:interpretation>
      </emma:emma>
    </inkml:annotationXML>
    <inkml:traceGroup>
      <inkml:annotationXML>
        <emma:emma xmlns:emma="http://www.w3.org/2003/04/emma" version="1.0">
          <emma:interpretation id="{3C75468F-875A-4DC3-8242-06F45DB65146}" emma:medium="tactile" emma:mode="ink">
            <msink:context xmlns:msink="http://schemas.microsoft.com/ink/2010/main" type="paragraph" rotatedBoundingBox="6470,7849 7486,7849 7486,8677 6470,86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6FE906-0113-4C1F-BDEF-A1B9743809A2}" emma:medium="tactile" emma:mode="ink">
              <msink:context xmlns:msink="http://schemas.microsoft.com/ink/2010/main" type="inkBullet" rotatedBoundingBox="6954,7495 7856,8207 7366,8827 6465,8115"/>
            </emma:interpretation>
            <emma:one-of disjunction-type="recognition" id="oneOf0">
              <emma:interpretation id="interp0" emma:lang="en-US" emma:confidence="0">
                <emma:literal>=</emma:literal>
              </emma:interpretation>
              <emma:interpretation id="interp1" emma:lang="en-US" emma:confidence="0">
                <emma:literal>x</emma:literal>
              </emma:interpretation>
              <emma:interpretation id="interp2" emma:lang="en-US" emma:confidence="0">
                <emma:literal>X</emma:literal>
              </emma:interpretation>
              <emma:interpretation id="interp3" emma:lang="en-US" emma:confidence="0">
                <emma:literal>S</emma:literal>
              </emma:interpretation>
              <emma:interpretation id="interp4" emma:lang="en-US" emma:confidence="0">
                <emma:literal>1</emma:literal>
              </emma:interpretation>
            </emma:one-of>
          </emma:emma>
        </inkml:annotationXML>
        <inkml:trace contextRef="#ctx0" brushRef="#br0">1252-5 42 0,'-10'0'29'16,"8"-2"39"-16,2 2-42 15,-3 0-16-15,0 0-3 16,3 0 0-16,-3-4 0 15,3 4 4-15,0 0 3 16,0 0-1-16,0 0 5 16,0 0-8-16,0 0-6 15,0 0-1-15,0 0-3 16,0 0 0-16,0 0 3 16,0 0 4-16,0 0 23 15,0 0 20-15,0-2-12 16,0 2-11-16,0 0-12 0,0 0-9 15,0 0-6-15,0 0 3 16,0 0-3-16,0 0 0 16,0 0 0-16,0 0 3 15,0 0 2-15,0 0 4 16,0 0 8-16,0 0-3 16,0 0-4-16,0 0-5 15,0 0-2-15,0 0-3 16,0 0-3-16,0 0 3 15,0 0 0-15,0 0 0 0,0 0-3 16,0 0-2 0,0 0 0-16,0 0-6 0,0 0 11 15,9-4 11-15,11-1-8 16,-2 3 4-16,-3-1-7 16,1 0 3-16,-8-2 0 15,10 2-1-15,-3 0-2 16,0-3 3-16,-4 1-1 15,4 1-2-15,0-2 3 16,-9 4-3-16,6-4 0 16,-3 4 0-16,3-2 0 15,-4 2 0-15,7-1-3 16,3 1 6-16,0-4 1 16,0 1-4-16,-10-1 0 15,5 4 0-15,-10-1-4 0,6 1 4 16,-3 2-3-16,6-4-2 15,-1 2 0-15,4-4 5 16,-2 2-3-16,-2 0 3 16,-2 2-2-16,0 0-1 15,-7-4-7-15,8 5-4 16,-7-6 11-16,0 4-3 16,-3 1 6-16,0-1 3 15,2 1-3-15,-2-4 0 16,13 3-3-16,-8-2 1 15,10 0 2-15,-2 1 0 16,-2 0-6-16,1 0 6 16,-6 1-9-16,9-4 9 0,-7 6 0 15,7-5 0-15,-5 0 0 16,-2 1 0-16,2 2-2 16,-7 0 2-16,2 1 0 15,-2-1 5-15,-3 1-5 16,12-4 0-16,-6 2-5 15,9 3 2-15,0-2 3 16,6-3 0-16,2 5 0 16,1 1 0-16,-6 0 0 15,2 0 0-15,-2 0 0 16,0-4 3-16,3 1-3 16,-3-2 0-16,2 3 0 15,1-1 0-15,4 0 0 16,-14 3 2-16,4-3-2 0,-12 3 9 15,6 0-6-15,-3 0-3 16,-3 0 0-16,-1 0 3 16,-2 0-3-16,0 0 0 15,0-2 2-15,0 2 1 16,0 0-3-16,7 0 6 16,-7 0-6-16,0 0-14 15,0 0-162-15</inkml:trace>
        <inkml:trace contextRef="#ctx0" brushRef="#br0" timeOffset="1347.2577">1306 21 50 0,'0'0'43'0,"0"0"14"0,0 0-7 16,0 0-22-16,0 0-15 15,0 0-2-15,0 0-11 16,0 0 3-16,0 0 1 16,0-3 9-16,0 3-2 15,0 0 9-15,0 0-4 16,0 0-2-16,0 0 2 15,0 0 13-15,0 0 14 16,0 0-8-16,0 0-1 16,0 0-23-16,0 0-4 15,0 0-7-15,0 0-2 0,0 0-1 16,0 0 3-16,8 11 8 16,-2 5 9-16,11 2 4 15,1 4 7-15,0 0-9 16,3-3-2-16,7-1-5 15,-8-5-3-15,1 1-5 16,-3-4 2-16,0 2-4 16,0-5-2-16,-5 4 0 15,5 2 2-15,7 1 0 16,-1 0-1-16,-1 1-1 16,7-2 4-16,-4 0-1 15,5 1-1-15,-5-7-1 16,0 1-1-16,4 1 2 15,-6-4 1-15,-6-2-1 0,0 3 0 16,-6-4-2-16,-4-2 1 16,-8 3-1-16,10-1 0 15,-7 1 0-15,0 4 0 16,2-3 0-16,7-1 0 16,-3 5 0-16,6-4 0 15,-5 2 0-15,-5 2 0 16,1 1 0-16,6-2 0 15,-4 4 0-15,10 3 2 16,0 2 0-16,3-1-1 16,6-1 4-16,-1 0-3 15,8-2-2-15,-8-1 1 0,7 0 1 16,-10 0-2-16,-2-6 0 16,-6 0 1-16,-3-1-1 15,-9-3 0-15,0-1 0 16,-3 0 3-16,0 0 2 15,0 0 8-15,0 0 14 16,0 0-10-16,-3 0-17 16,-9 0-1-16,-6 0-2 15,0-1 3-15,-3 1-18 16,3 0-57-16,0 0-221 16</inkml:trace>
      </inkml:traceGroup>
    </inkml:traceGroup>
    <inkml:traceGroup>
      <inkml:annotationXML>
        <emma:emma xmlns:emma="http://www.w3.org/2003/04/emma" version="1.0">
          <emma:interpretation id="{C8CD4217-CE06-4CD4-A1D0-3A94963D76E2}" emma:medium="tactile" emma:mode="ink">
            <msink:context xmlns:msink="http://schemas.microsoft.com/ink/2010/main" type="paragraph" rotatedBoundingBox="6096,7622 6268,13898 5095,13930 4923,76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5C33F1-0098-4D8A-8DF6-F600A429E48F}" emma:medium="tactile" emma:mode="ink">
              <msink:context xmlns:msink="http://schemas.microsoft.com/ink/2010/main" type="line" rotatedBoundingBox="6096,7622 6268,13898 5095,13930 4923,7654"/>
            </emma:interpretation>
          </emma:emma>
        </inkml:annotationXML>
        <inkml:traceGroup>
          <inkml:annotationXML>
            <emma:emma xmlns:emma="http://www.w3.org/2003/04/emma" version="1.0">
              <emma:interpretation id="{4A5E55C7-9A3E-495E-A2DA-787CFF35667F}" emma:medium="tactile" emma:mode="ink">
                <msink:context xmlns:msink="http://schemas.microsoft.com/ink/2010/main" type="inkWord" rotatedBoundingBox="6096,7622 6268,13898 5095,13930 4923,7654"/>
              </emma:interpretation>
              <emma:one-of disjunction-type="recognition" id="oneOf1">
                <emma:interpretation id="interp5" emma:lang="en-US" emma:confidence="0">
                  <emma:literal>!</emma:literal>
                </emma:interpretation>
                <emma:interpretation id="interp6" emma:lang="en-US" emma:confidence="0">
                  <emma:literal>¥</emma:literal>
                </emma:interpretation>
                <emma:interpretation id="interp7" emma:lang="en-US" emma:confidence="0">
                  <emma:literal>|</emma:literal>
                </emma:interpretation>
                <emma:interpretation id="interp8" emma:lang="en-US" emma:confidence="0">
                  <emma:literal>[</emma:literal>
                </emma:interpretation>
                <emma:interpretation id="interp9" emma:lang="en-US" emma:confidence="0">
                  <emma:literal>i</emma:literal>
                </emma:interpretation>
              </emma:one-of>
            </emma:emma>
          </inkml:annotationXML>
          <inkml:trace contextRef="#ctx0" brushRef="#br1" timeOffset="45038.9366">390-484 210 0,'-33'0'52'16,"9"0"-31"-16,9 0-1 15,3 0 52-15,6 0 6 16,3 0-17-16,3 0-47 16,0 0-8-16,0 0-3 15,0 0 2-15,0 0 7 16,0 0 4-16,-2 0 2 0,2 0 13 15,-7 0 6 1,7 0-9-16,0 0-7 0,0 0-6 16,0 0-5-16,0 0-1 15,0 0 2-15,0 0-2 16,0 0-4-16,0 2 0 16,0-2-3-16,0 0 1 15,0 2 0-15,0 2-2 16,0-4 2-16,0 5-3 15,0 8-2-15,-3 14 2 16,-12 13 0-16,7 17 3 16,-10 4-2-16,-6 3 1 15,-6 0 0-15,1 0-1 0,-7-5 0 16,3-6-1-16,-3-1 0 16,16-13 0-16,2-6 0 15,0-11 0-15,18-12-1 16,0-2-12-16,0-8-33 15,0 0-154-15,0 0-329 16</inkml:trace>
          <inkml:trace contextRef="#ctx0" brushRef="#br1" timeOffset="45443.2708">342-332 313 0,'10'-11'26'0,"-10"11"-19"15,0 0 59-15,0 0 9 16,0 0-30-16,0 0-2 15,0 0-5-15,0 0-20 16,3 0-5-16,-3 0-11 16,8 5-2-16,10 26 0 15,3 14 25-15,15 10 3 0,-1 14-18 16,1 3-3-16,-7 5-2 16,1 0 0-16,-9-5-5 15,-6-8 0-15,0-8 1 16,-6-8 2-16,-4-10-3 15,2-9 0-15,-7-10 1 16,0-9-1-16,0-4 0 16,0-6-42-16,0 0-174 15</inkml:trace>
          <inkml:trace contextRef="#ctx0" brushRef="#br1" timeOffset="45875.579">0 31 343 0,'0'0'41'16,"0"0"-41"-16,9 0 7 0,12-2 11 16,8-3 41-16,19-1-21 15,-4 0-2-15,5 1-15 16,-5 1-2-16,7 4 0 31,-5 0 9-31,5 0-19 0,-4 0-3 16,4 0-4-16,-7 0 0 0,-8 0-2 15,-3 8 0-15,-7-1 2 16,-8 1-2-16,-2 1-12 16,-16-2-61-16,0-4-111 15,0-3-111-15</inkml:trace>
          <inkml:trace contextRef="#ctx0" brushRef="#br1" timeOffset="46466.5159">57 107 185 0,'0'2'221'0,"0"-2"-162"15,0 3-31-15,0-3 0 16,0 2-17-16,0 2-6 0,0 0-5 15,0 4 2 1,-5 6-2-16,-8 2 3 0,8 3-3 16,-8 5 4-16,5 2-1 15,-2 4-1-15,5-6 5 16,-10 0-7-16,12-3 5 16,-5-4 2-16,-2-7 0 15,5-2 0-15,-5-2-1 16,7-2-2-1,3 2-2-15,0 0 1 0,0-4-3 16,0 0-3-16,0 2 1 16,0-2-6-16,0 1-1 15,10-3 5-15,-5 0-30 0,-2 0-316 16</inkml:trace>
          <inkml:trace contextRef="#ctx0" brushRef="#br1" timeOffset="50846.7429">212 1814 496 0,'-6'-4'111'0,"3"4"-55"0,3 0-33 16,0 0-7-16,0 0 3 15,0 0-9-15,0 0-6 16,0 0-4-16,0 24 0 16,-9 15 13-16,0 20 13 15,-14 19-13-15,-16 13 1 16,-9 8-6-16,-8 8-1 15,-4 0-5-15,7-5 0 16,3-5 0-16,5-15-1 16,21-15-1-16,12-19 0 15,12-19-1-15,9-18-8 16,15-11-43-16,-4-5-167 16</inkml:trace>
          <inkml:trace contextRef="#ctx0" brushRef="#br1" timeOffset="51215.58">512 1898 459 0,'15'-13'73'0,"-15"13"-66"0,0 0 5 16,3 0 7 0,0 0-14-16,2 0-5 0,10 0 0 15,6 0 24-15,7 10 27 16,-5 6-15-16,0 9-10 16,8 11 5-16,-11 16-6 15,1 12-6-15,-6 14-9 16,-7 2-2-16,5 2-1 15,-5-1-4-15,2-7-3 16,-2-3 2-16,-5-16-1 16,-3-9-1-16,0-14 0 15,0-14-13-15,0-18-42 16,0 0-192-16</inkml:trace>
          <inkml:trace contextRef="#ctx0" brushRef="#br1" timeOffset="51711.435">111 2328 323 0,'56'-2'71'16,"-11"-2"17"-16,6 4 5 15,5 0-39-15,6 0-8 16,4 0-31-16,2 0-2 16,6 9-3-16,1 5-7 15,-13-7-2-15,-3-1-1 16,-5-6 1-16,-16 0 1 0,-2 0-2 15,-15 0 0-15,-19 0 2 16,-2 0-2-16,0 0 0 16,-41 0-38-16,8-6-102 15,7 1-254-15</inkml:trace>
          <inkml:trace contextRef="#ctx0" brushRef="#br1" timeOffset="52163.2495">289 1841 154 0,'7'-5'108'0,"-7"5"-11"16,0 0-17-16,0-2-40 15,2-1-5-15,4 0 2 16,-1 1-9-16,13 2-15 16,7 0-6-16,4 0-3 15,4 0 0-15,0 0-4 16,-1 13 0-16,4 14 0 15,-27-14-53-15,0-5-312 16</inkml:trace>
          <inkml:trace contextRef="#ctx0" brushRef="#br1" timeOffset="55925.0696">378 4793 442 0,'13'-5'116'16,"-13"3"-84"-16,0 2 31 0,0 0 4 15,0 0-30-15,0 0-22 16,0 0-7-16,0 0-2 15,0 0-2-15,0 0-2 16,0 0-2-16,0 0-2 16,0 21 2-16,-7 16 0 15,-14 17 11-15,-5 20-3 16,-4 14-4-16,-6 17 0 16,-6 10-1-16,-2 0-3 15,-7-5 3-15,7-12-3 16,11-22 2-16,13-23-2 15,17-18 0-15,3-20-6 16,0-15-23-16,23-5-105 0</inkml:trace>
          <inkml:trace contextRef="#ctx0" brushRef="#br1" timeOffset="56238.7922">440 4823 629 0,'0'-22'86'16,"0"22"-70"-16,0 0-5 0,0 0 10 16,7 0-12-16,7 4-9 15,16 32 0-15,6 23 14 16,3 8-3-16,-10 16-3 15,1 3-2-15,-9 7 1 16,-16 4 1-16,5-4-1 16,-10-5-5-16,0-7-2 15,0-14 2-15,-18-9-1 16,-3-15-1-16,1-11-6 16,10-32-39-16,4 0-291 15</inkml:trace>
          <inkml:trace contextRef="#ctx0" brushRef="#br1" timeOffset="56451.4414">90 5339 699 0,'-12'-13'106'0,"12"13"-106"16,12-3-5-16,48 3 3 31,32 0 2-31,26 0 0 0,8 3 0 0,-77 7-17 16,-10-5-346-16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50:42.91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99E9CC6-50FB-4080-ACC3-A8AD4CC94611}" emma:medium="tactile" emma:mode="ink">
          <msink:context xmlns:msink="http://schemas.microsoft.com/ink/2010/main" type="writingRegion" rotatedBoundingBox="26368,12162 27723,12162 27723,13258 26368,13258">
            <msink:destinationLink direction="with" ref="{12CBF51D-88A4-42E0-8640-BF34F0648E93}"/>
          </msink:context>
        </emma:interpretation>
      </emma:emma>
    </inkml:annotationXML>
    <inkml:traceGroup>
      <inkml:annotationXML>
        <emma:emma xmlns:emma="http://www.w3.org/2003/04/emma" version="1.0">
          <emma:interpretation id="{BF274F95-1AE7-4516-9A42-6AE51239BBF1}" emma:medium="tactile" emma:mode="ink">
            <msink:context xmlns:msink="http://schemas.microsoft.com/ink/2010/main" type="paragraph" rotatedBoundingBox="26368,12162 27723,12162 27723,13258 26368,132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DA10E7-BC9F-4561-B79B-B7F622BC26CF}" emma:medium="tactile" emma:mode="ink">
              <msink:context xmlns:msink="http://schemas.microsoft.com/ink/2010/main" type="line" rotatedBoundingBox="26368,12162 27723,12162 27723,13258 26368,13258"/>
            </emma:interpretation>
          </emma:emma>
        </inkml:annotationXML>
        <inkml:traceGroup>
          <inkml:annotationXML>
            <emma:emma xmlns:emma="http://www.w3.org/2003/04/emma" version="1.0">
              <emma:interpretation id="{9C9F25D7-0E99-4E99-BE26-BCB1E4E30DAB}" emma:medium="tactile" emma:mode="ink">
                <msink:context xmlns:msink="http://schemas.microsoft.com/ink/2010/main" type="inkWord" rotatedBoundingBox="26368,12162 27723,12162 27723,13258 26368,13258">
                  <msink:destinationLink direction="with" ref="{4278BD8E-6C17-4A30-9585-3AAE42D56CAA}"/>
                  <msink:destinationLink direction="with" ref="{0CA2950A-4563-4E12-A0DC-41181D7BDF32}"/>
                  <msink:destinationLink direction="with" ref="{14110BBE-3657-4AD1-9BD8-05E88D87883F}"/>
                </msink:context>
              </emma:interpretation>
              <emma:one-of disjunction-type="recognition" id="oneOf0">
                <emma:interpretation id="interp0" emma:lang="en-US" emma:confidence="0">
                  <emma:literal>he</emma:literal>
                </emma:interpretation>
                <emma:interpretation id="interp1" emma:lang="en-US" emma:confidence="0">
                  <emma:literal>be</emma:literal>
                </emma:interpretation>
                <emma:interpretation id="interp2" emma:lang="en-US" emma:confidence="0">
                  <emma:literal>Le</emma:literal>
                </emma:interpretation>
                <emma:interpretation id="interp3" emma:lang="en-US" emma:confidence="0">
                  <emma:literal>de</emma:literal>
                </emma:interpretation>
                <emma:interpretation id="interp4" emma:lang="en-US" emma:confidence="0">
                  <emma:literal>we</emma:literal>
                </emma:interpretation>
              </emma:one-of>
            </emma:emma>
          </inkml:annotationXML>
          <inkml:trace contextRef="#ctx0" brushRef="#br0">553 19 368 0,'8'-14'253'0,"-8"8"-166"15,0 4-28-15,0 2-21 16,3 0-18-16,-3 0-10 16,0 0-4-16,0 0 0 15,0 0 0-15,0 0-1 16,0 0-2-16,0 24-3 15,0 25 1-15,-23 19 1 16,-16 20 0-16,-12 7 0 0,-11 8-1 16,-12-2 1-1,-6-1-2-15,0-12 2 0,5-16-2 16,24-25 0-16,22-22-1 16,29-12 0-16,0-3-3 15,24-9 1-15,41 6 3 16,24-7 1-16,12 0 1 15,4 0-1-15,-10 0 0 16,-21 0-1-16,-24 0 0 16,-20 0 0-16,-12 0 0 15,-10 7-5-15,-8-3-32 16,0 0-89-16</inkml:trace>
          <inkml:trace contextRef="#ctx0" brushRef="#br0" timeOffset="479.8387">859 821 487 0,'-12'-8'55'15,"12"8"-34"-15,-3 0-21 16,0 0 0-16,-9 12 0 15,6 13 14-15,3-5 10 16,3-2-6-16,0-3-3 16,0-2-13-16,3-5 25 0,21 0-3 15,9-5-8-15,5-3-3 16,16 0 7-16,5 0-8 16,9-24-8-16,3-6 0 15,-2 1-3-15,-19-2 2 16,-14-2 3-16,-16 1-3 15,-10 5 0-15,-10 1-1 16,0 7-1-16,-3 5 9 16,-30 6-7-16,0 6 6 15,-5 2-1-15,-1 0-3 16,-5 0-2-16,-7 26 2 16,7 9 2-16,2 6-1 0,7-2-3 15,7 4 0-15,17 2 0 16,4-5-3-16,7 3 0 15,0-4-2-15,28-5 1 16,19-5-5-16,21-10-32 16,-32-19-69-16,8 0-401 15</inkml:trace>
        </inkml:traceGroup>
      </inkml:traceGroup>
    </inkml:traceGroup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50:44.66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6BB8FCC-9DC0-45BA-B306-7832D1F49169}" emma:medium="tactile" emma:mode="ink">
          <msink:context xmlns:msink="http://schemas.microsoft.com/ink/2010/main" type="inkDrawing" rotatedBoundingBox="28100,12726 29360,12846 29355,12898 28095,12778" shapeName="Other">
            <msink:destinationLink direction="with" ref="{14110BBE-3657-4AD1-9BD8-05E88D87883F}"/>
            <msink:destinationLink direction="with" ref="{98EAEAAA-3688-4F7C-AA13-E7B61ED40EBD}"/>
          </msink:context>
        </emma:interpretation>
      </emma:emma>
    </inkml:annotationXML>
    <inkml:trace contextRef="#ctx0" brushRef="#br0">-9 11 501 0,'0'-19'211'0,"130"19"-175"15,58 0 27-15,25 17-36 16,8 4-16-16,-13 2-6 16,-45 5-4-16,-35-1-1 0,-120-19-9 15,-8-1-85-15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50:44.46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4110BBE-3657-4AD1-9BD8-05E88D87883F}" emma:medium="tactile" emma:mode="ink">
          <msink:context xmlns:msink="http://schemas.microsoft.com/ink/2010/main" type="inkDrawing" rotatedBoundingBox="28780,13464 29080,12164 29228,12198 28928,13499" semanticType="callout" shapeName="Other">
            <msink:sourceLink direction="with" ref="{76BB8FCC-9DC0-45BA-B306-7832D1F49169}"/>
            <msink:sourceLink direction="with" ref="{9C9F25D7-0E99-4E99-BE26-BCB1E4E30DAB}"/>
          </msink:context>
        </emma:interpretation>
      </emma:emma>
    </inkml:annotationXML>
    <inkml:trace contextRef="#ctx0" brushRef="#br0">0 1291 168 0,'51'-50'297'0,"-12"-9"-174"0,2-11-28 16,0-10-40-16,-5-11-21 16,-3-8-12-16,-7-13-7 15,-5-14-6-15,0-5-1 16,-9 0-5-16,3 13-1 15,-9 21-2-15,-6 28 0 16,0 28 3-16,0 26 11 16,0 13 0-16,0 2-11 15,0 23-3-15,-6 45-3 16,-24 27 3-16,-6 21 1 16,-5 4 0-16,2 0-1 0,1-10 0 15,5-11-6-15,24-78-43 16,-3-8-187-16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50:44.04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2CBF51D-88A4-42E0-8640-BF34F0648E93}" emma:medium="tactile" emma:mode="ink">
          <msink:context xmlns:msink="http://schemas.microsoft.com/ink/2010/main" type="inkDrawing" rotatedBoundingBox="27210,13651 28123,13532 28140,13663 27227,13782" semanticType="underline" shapeName="Other">
            <msink:sourceLink direction="with" ref="{A99E9CC6-50FB-4080-ACC3-A8AD4CC94611}"/>
            <msink:destinationLink direction="with" ref="{98EAEAAA-3688-4F7C-AA13-E7B61ED40EBD}"/>
          </msink:context>
        </emma:interpretation>
      </emma:emma>
    </inkml:annotationXML>
    <inkml:trace contextRef="#ctx0" brushRef="#br0">0 185 224 0,'26'-72'249'0,"28"36"-188"16,20 8 22-16,1 3-44 15,5 13-17-15,9 3-10 16,-3 6-1-16,6 3-1 16,6 0 0-16,0 0-7 15,-3 0-3-15,-68 0-18 16,-16 0-541-16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50:43.88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8EAEAAA-3688-4F7C-AA13-E7B61ED40EBD}" emma:medium="tactile" emma:mode="ink">
          <msink:context xmlns:msink="http://schemas.microsoft.com/ink/2010/main" type="inkDrawing" rotatedBoundingBox="27257,14101 28396,12863 28526,12984 27388,14221" semanticType="callout" shapeName="Other">
            <msink:sourceLink direction="with" ref="{12CBF51D-88A4-42E0-8640-BF34F0648E93}"/>
            <msink:sourceLink direction="with" ref="{76BB8FCC-9DC0-45BA-B306-7832D1F49169}"/>
          </msink:context>
        </emma:interpretation>
      </emma:emma>
    </inkml:annotationXML>
    <inkml:trace contextRef="#ctx0" brushRef="#br0">1250 44 493 0,'-15'-17'163'0,"9"11"-88"0,-3 1-19 16,1 0-24-16,-13 2-14 15,0 1-7-15,-12 2-4 16,-8 0 1-16,-10 13-6 16,-8 37 0-16,-1 20-1 15,1 21 1-15,3 14 1 16,-4 12-1-16,-6 6 0 16,1-5-1-16,-12-8-1 15,-7-12 1-15,1-12-1 16,3-18 1-16,3-12-1 15,8-22-1-15,13-13-2 16,9-10-11-16,8-11-23 16,33 0-90-16,6-8-571 0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50:13.14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CDD3BD2-6462-420E-94B5-531FAF4D6EA2}" emma:medium="tactile" emma:mode="ink">
          <msink:context xmlns:msink="http://schemas.microsoft.com/ink/2010/main" type="writingRegion" rotatedBoundingBox="25423,16297 26158,16297 26158,17220 25423,17220"/>
        </emma:interpretation>
      </emma:emma>
    </inkml:annotationXML>
    <inkml:traceGroup>
      <inkml:annotationXML>
        <emma:emma xmlns:emma="http://www.w3.org/2003/04/emma" version="1.0">
          <emma:interpretation id="{A3F0E31A-6CEC-4404-BA2C-BA968A4F904D}" emma:medium="tactile" emma:mode="ink">
            <msink:context xmlns:msink="http://schemas.microsoft.com/ink/2010/main" type="paragraph" rotatedBoundingBox="25423,16297 26158,16297 26158,17220 25423,172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9B5BA8-7C1E-45A4-B745-F689E9D028B7}" emma:medium="tactile" emma:mode="ink">
              <msink:context xmlns:msink="http://schemas.microsoft.com/ink/2010/main" type="line" rotatedBoundingBox="25423,16297 26158,16297 26158,17220 25423,17220"/>
            </emma:interpretation>
          </emma:emma>
        </inkml:annotationXML>
        <inkml:traceGroup>
          <inkml:annotationXML>
            <emma:emma xmlns:emma="http://www.w3.org/2003/04/emma" version="1.0">
              <emma:interpretation id="{5B58A780-AE2E-4357-AB86-42758E0AB166}" emma:medium="tactile" emma:mode="ink">
                <msink:context xmlns:msink="http://schemas.microsoft.com/ink/2010/main" type="inkWord" rotatedBoundingBox="25423,16297 26158,16297 26158,17220 25423,17220">
                  <msink:destinationLink direction="with" ref="{554667CE-0E36-4BD1-9793-2E25D674A384}"/>
                </msink:context>
              </emma:interpretation>
              <emma:one-of disjunction-type="recognition" id="oneOf0">
                <emma:interpretation id="interp0" emma:lang="en-US" emma:confidence="0">
                  <emma:literal>H</emma:literal>
                </emma:interpretation>
                <emma:interpretation id="interp1" emma:lang="en-US" emma:confidence="0">
                  <emma:literal>N</emma:literal>
                </emma:interpretation>
                <emma:interpretation id="interp2" emma:lang="en-US" emma:confidence="0">
                  <emma:literal>A</emma:literal>
                </emma:interpretation>
                <emma:interpretation id="interp3" emma:lang="en-US" emma:confidence="0">
                  <emma:literal>D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0 23 749 0,'13'-22'67'0,"4"22"-60"15,12 0-5-15,14 20 2 0,4 19 15 16,4 15-7-16,-10 10-4 16,-2 3-1-16,-6 3-2 15,-12-3-3-15,-13-8 0 16,2 0-2-16,-10-6 1 15,0-8-1-15,0-8 0 16,-18-10-6-16,-10-11-15 16,10-16-48-16,4 0-573 15</inkml:trace>
          <inkml:trace contextRef="#ctx0" brushRef="#br0" timeOffset="173.0963">-260 553 352 0,'-15'0'386'16,"15"0"-370"-16,62-6-3 16,24 4 22-16,9-9-14 15,-6-2-10-15,0-6-8 16,-12 0-3-16,-5-5-2 16,-64 10-29-16,2 4-205 15</inkml:trace>
          <inkml:trace contextRef="#ctx0" brushRef="#br0" timeOffset="-273.7204">-127 218 636 0,'-15'-10'115'15,"15"3"-70"-15,0 7-21 16,0-1-7-16,0 1-5 15,0 0-3-15,0 0-2 16,0 0 0-16,0 0-1 16,0 0 0-16,-3 0 1 15,-12 39-4-15,3 26-1 16,-9 15 1-16,1 6-1 16,2 3-1-16,-3-7-1 15,-2-8 0-15,2-4 0 0,-9-16 0 16,6-15-2-16,6-9-4 15,3-14-7-15,15-16-22 16,0 0-110-16</inkml:trace>
        </inkml:traceGroup>
      </inkml:traceGroup>
    </inkml:traceGroup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07:06.67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20355FE-0788-43DC-9021-AFA6EC4F7980}" emma:medium="tactile" emma:mode="ink">
          <msink:context xmlns:msink="http://schemas.microsoft.com/ink/2010/main" type="inkDrawing" rotatedBoundingBox="4895,11227 11919,8490 13262,11936 6239,14674" semanticType="enclosure" shapeName="Other">
            <msink:sourceLink direction="with" ref="{3E24EB77-72C9-45C5-9F55-9EFC669632FB}"/>
          </msink:context>
        </emma:interpretation>
      </emma:emma>
    </inkml:annotationXML>
    <inkml:trace contextRef="#ctx0" brushRef="#br0">-13 3974 368 0,'-8'5'114'0,"-2"-5"-67"16,10 0 6-16,0 0-19 15,0 0-19-15,0 0-2 16,0 0-7-16,0 0-1 15,0 0-2-15,0 0 0 16,0 0-3-16,0 0-1 16,0 0-9-16,0 0 10 15,0 0 0-15,25-5 25 0,-2-13 3 16,3 1-16 0,7 0-11-16,-6-1-1 0,8 0 5 15,-2-5-4-15,0 3 3 16,-1 0-4-16,4-3 0 15,0 1-2-15,-6 0 5 16,-1 2-3-16,-2 1 2 16,0-2-4-16,-1-4 2 15,7 7 0-15,3-4 2 16,-1-2 0-16,7-1-4 16,-1-1 4-16,0-7-3 15,5 4 2-15,-8-1-1 16,-2 7 3-16,-7 7-3 15,-2 3 0-15,-6 2 0 16,-3 0 0-16,-4 3 0 0,10-2 0 16,-6-1 0-16,6-2 0 15,-1-6 1-15,-2 0-1 16,12 0-1-16,-7-5 1 16,7 0 0-16,0 0 0 15,-4 3 0-15,-1 2 0 16,-5 3 2-16,0 2-2 15,1 2-2-15,6-2 2 16,-4 1 0-16,10-6 1 16,0 0-2-16,0 0 2 15,-1 1-2-15,4-5-1 16,-1-2 2-16,7-6 0 16,-4 3-5-16,13-4 5 0,-1-5-1 15,1 1-1-15,-7-1 2 16,9 6-3-16,-5-2 3 15,-7 7-3-15,-5 1 3 16,-1 3 0-16,-2-2 0 16,-3 4 0-16,0-3 0 15,-4 0 0-15,7 2 0 16,-3-4-1-16,3 4 1 16,2-3 0-16,1 1 3 15,-1 0-5-15,1-1 4 16,-1 4-4-16,4 1 4 15,-1-3-2-15,3 4 0 0,7-1 0 16,-7-1 0 0,7 3 1-16,-10 0-1 0,7-1 0 15,-4-1 0-15,-5-2 0 16,-3 2 1-16,2-5-1 16,-5 2 0-16,-1-2-1 15,1 1 1-15,3-5-1 16,-3 7 1-16,-1-2 2 15,3-2-2-15,1 6-1 16,-3 0 1-16,-7 4 1 16,5-2 3-16,-11 4-3 15,1-3-1-15,2-3 2 16,-2 1-2-16,6-4 0 16,0 1 0-16,6-7 0 0,-4 2 0 15,4-1-2-15,2 2 2 16,1-5 3-16,3 1-3 15,-6-1-1-15,-2 3 1 16,3 0 0-16,-11 3 2 16,10 1-2-16,-10-2 0 15,10 3 0-15,-6 2 0 16,6-2 0-16,-3-3-2 16,-1 4 0-16,1 0 4 15,-1-4-1-15,4 7-1 16,0-1 0-16,-7 3-1 15,7 3 2-15,-4-1-4 16,4 1 2-16,6-4 1 0,-6 2 0 16,-4-4 1-16,4 0-1 15,0 2 0-15,-4-5 0 16,4 0 0-16,5 1 3 16,1-4-3-16,-1 1-3 15,4 0 2-15,3 0 1 16,-4 3 3-16,3 0-3 15,-5-1 0-15,9 0 0 16,-1 1-2-16,-6 3 2 16,7-3 0-16,-9 1 0 15,-6 2 0-15,-4-1 0 16,7-2 3-16,-6 2-2 0,-1-2-1 16,4-1 0-16,-4-2 0 15,4 3 0-15,3-3 0 16,-3-3 1-16,-2 6-1 15,5-6 0-15,0 3 0 16,-6 0 0-16,-4 0 0 16,-2 3 3-16,9-4-3 15,-12 7 0-15,12-2-3 16,-10-1 6-16,13 3-4 16,-10-2 2-16,7 3-2 15,0 0 2-15,-7-4-1 16,7 2 0-16,-7 0 4 15,7-2 2-15,-2 2 0 16,-5 4-4-16,-3 1-2 16,5 0 3-16,-2 0-3 0,-3-1 0 15,5 2 0-15,-2-3 0 16,-5 2 3-16,-1 6-3 16,-2-2 0-16,0 2 0 15,-6 3 0-15,-3-4 0 16,6 1 0-16,-10 1 0 15,11-5 0-15,-11 4 1 16,7 4-1-16,-6 0 1 16,1-1-1-16,-7 5 1 15,0 0-1-15,0 0-8 16,0 0-24-16,0 0-39 16,0 0-241-16</inkml:trace>
    <inkml:trace contextRef="#ctx0" brushRef="#br1" timeOffset="6900.3836">-206 236 64 0,'0'5'0'16,"0"0"0"-16,0 2 0 15,0 0 4-15,0-5-4 16,0 0 3-16,0-2 8 16,0 0 10-16,0 0 26 15,0 0-32-15,0 0-15 16,0 0 10-16,15 0 25 16,-9 0-7-16,6 0-14 15,-6 0-4-15,6 0-10 16,-6 0 10-16,3 0 4 0,-3 0-11 15,-1 0 11-15,5 0-4 16,-2 0-10-16,2 0 0 16,1 0 3-16,1 0-3 15,6 0 14-15,3 0-11 16,2 0 0-16,-2 0 4 16,9 0-1-16,-4 0-6 15,7-4 10-15,-7 1-6 16,7 0-2-16,-9 2-2 15,6 1 0-15,-4 0 0 16,2-4 0-16,-5 4 0 16,3 0 0-16,-5 0 3 15,7 0 0-15,-2 0-3 0,-3 0 0 16,7 0 0-16,-6 0 0 16,6 0 0-16,-4 0 0 15,5-3 0-15,-5 3 4 16,4-3-1-16,-1 1-3 15,-2-1 0-15,0 3-3 16,-4 0 3-16,5 0-4 16,-5 0 1-16,-2 0 0 15,-1 0 3-15,-2 0 0 16,-5 0 3-16,-2 0-3 16,1 0-5-16,3-2 5 15,3-1 2-15,3 3 4 16,-1-3-2-16,6 3-1 0,5-2-3 15,-5-1 0-15,-3 0 3 16,8 0 0-16,-8 3-3 16,-2-2 0-16,-4 2-6 15,4 0 3-15,-3 0-1 16,0 0 4-16,0 0 4 16,2 0-4-16,-2 0 3 15,3 0-3-15,9 0 0 16,-9 0 0-16,2 0-3 15,1 0-4-15,3 0 7 16,-1 0 3-16,2 0-3 16,-2 0 0-16,-2 0 7 0,3 0-7 15,-4 0 0 1,1 0 3-16,-1 0-3 0,5 0 16 16,-5 0-7-16,1 0-6 15,3 0 0-15,-6 0-3 16,2 0 3-16,1 0-9 15,-7 0 9-15,4 0-6 16,0 0 0-16,-3 0-3 16,0 0 3-16,-1 0 3 15,7 0 3-15,3 0 3 16,-3 0-3-16,-4 0 3 16,1 0 3-16,-3 0-6 15,0 0 3-15,0 0-6 16,0 0-3-16,0 0 3 0,2 0 0 15,4 0-3-15,-4 0 3 16,8 0 0-16,-5 0 6 16,1 0-3-16,-4 0 0 15,-2 0 0-15,3 0 0 16,-6 0-3-16,0 0 0 16,0 0 3-16,-6 0-3 15,3 0 3-15,-1 0 2 16,4 0 21-16,3-4-5 15,0-4 5-15,0 5 3 16,2-4-8-16,-2 2-4 0,0 3-6 16,-10-2-9-1,8 4 0-15,-1 0-2 0,0 0-6 16,-4 0 4-16,4 0 0 16,3 0 2-16,0 0 4 15,2 0-4-15,14 0 6 16,-6 0-4-16,8 0 2 15,0 0-4-15,-3-2-1 16,-4 2 1-16,7-3 1 16,-6 3-1-16,-4 0 0 15,2 0 0-15,-5 0 0 16,1 0 0-16,-1 0 0 16,10 0 2-16,0 0-2 15,3 0 0-15,-5-2-2 0,5-4 4 16,0 4 0-16,0-1-2 15,-10-3 2-15,2 6 0 16,-8 0 0-16,1 0-2 16,-3 0 0-16,0 0-2 15,0 0 2-15,-1 0 0 16,10 0 0-16,-4 0 2 16,13-2 0-16,0-2 0 15,-1 0 1-15,7-1-3 16,-1 3 4-16,10-2-4 15,-10 4 4-15,0 0-2 16,-2 0-2-16,-3 0 2 16,-3 0-2-16,-10 0 0 0,-5-3 0 15,3 2 0-15,-6-3 0 16,0 2 0-16,-4-1 2 16,4 0-2-16,3 1 2 15,-5 2-2-15,-2 0-2 16,4 0 0-16,5 0 2 15,8 0 0-15,1-6 4 16,1 6-4-16,-1-3 1 16,7 3-1-16,-3-2 0 15,-7-3 0-15,10 2 0 16,-6 0 2-16,-1-2-2 16,7 2 3-16,-6-2-1 0,-1 3 1 15,-2-2-3-15,2 4 4 16,4-2-3-16,9 0-1 15,9-2 0-15,5 0 4 16,6 0 1-16,-6-3-4 16,-9 1 6-16,4 1-7 15,-12 2 3-15,-1 0-2 16,-2 1-1-16,-13 2-3 16,-5 0 0-16,-2 0 0 15,-1 0 1-15,-7 0 2 16,10-3 5-16,2 1-5 15,-2 2 6-15,0-4-4 16,0 4-2-16,3 0 0 16,9 0 0-16,-1 0 1 15,7 0-1-15,0 0 0 0,-10 0 0 16,7 0 3-16,0 0-3 16,-7 0 0-16,7-4 0 15,-10 0 0-15,10 2 0 16,-9 0 0-16,-3-2 2 15,-1 2-1-15,-2 0 1 16,0 2-2-16,-3 0 0 16,-7 0-2-16,8 0 1 15,1 0 1-15,-1 0 0 16,1 0 0-16,1 0 1 16,8 0-1-16,-2 0 0 15,12 0 2-15,2 0-4 0,1 0 2 16,6 0-3-16,-1 0 3 15,-5 0 2-15,-3 0-2 16,-13 2 0-16,-5-2 1 16,0 0 1-16,-13 0-1 15,5 0-1-15,-7 2 0 16,-1-2 0-16,1 4-3 16,10-4-6-16,-8 2 8 15,5 0 1-15,-2-2 1 16,-3 0 1-16,2 0-1 15,-1 0 2-15,-3 0-3 16,-1 0 0-16,11 0 2 16,-10 0-1-16,9 0-1 0,-4 0 0 15,5 0 0-15,-8 0 2 16,10 0-2-16,-9 0 1 16,9 0-2-16,-3 0 2 15,-6 0-1-15,-3 0 0 16,-1 0 3-16,-2 0-2 15,3 0 1-15,4 0-2 16,-2 0-3-16,-2 0 3 16,0 0 4-16,4 0-1 15,-7 0 1-15,0 0 0 16,0 0 1-16,0 0 2 16,0 0-7-16,0 6-8 0,-7-4-48 15,-11 2-538 1</inkml:trace>
    <inkml:trace contextRef="#ctx0" brushRef="#br1" timeOffset="10244.4548">-129 230 196 0,'10'-11'32'16,"-10"4"2"-16,0 0-20 15,0 5-4-15,0 1 17 16,0 1-4-16,0 0 25 16,0-4-17-16,0 1 2 0,0 3-8 15,0 0 3-15,0 0-15 16,0 0 7-16,0 0 4 16,0 0 2-16,0 0-5 15,0 0-5-15,0-1 1 16,0 1 0-16,0-4-6 15,0 2-4-15,0-4-4 16,0 3-1-16,0-2-2 16,0 5 0-16,0 0 0 15,0 0 0-15,0 0 0 16,0 0-2-16,0 0-4 16,0 0 4-16,0 0-3 0,0 0-3 15,0 0 1-15,0 5 7 16,0 10 2-16,0-6 1 15,0 1-1-15,0 2-1 16,0-1 1-16,0-1 1 16,0 4-1-16,3-4-2 15,2 4 2-15,-2-1-2 16,-3 3 3-16,7-4-1 16,-4-1-2-16,-1 1 1 15,1 1-1-15,0 4 0 16,0-4 0-16,3 5 2 15,-3-5 0-15,0 4-1 16,0-3 1-16,-3-5-2 16,0 3 0-16,0 1 0 15,0 3 0-15,0-2 3 0,0 2-1 16,0-1 2-16,0-1-1 16,0 0 0-16,0 1-3 15,-9 1 2-15,3-2 1 16,3 0-2-16,3-4-1 15,0-2 0-15,-3 3 0 16,3 2 0-16,-3-2 0 16,3-1 0-16,0 1 0 15,0 2 0-15,0 6 0 16,0 0 2-16,0-1-2 0,0-1 0 16,0-2 1-1,0 4-1-15,-2-3 0 0,2 3 0 16,0 1 0-16,-3-2 0 15,3-5 0-15,0 3 0 16,0-1 0-16,0-4 3 16,-7 2-3-16,7-2 0 15,0 3 0-15,0 3 0 16,0 0 0-16,0 5 0 16,0 3 0-16,0-4 0 15,0-3 1-15,0 4-1 16,0-1 0-16,0 0 0 15,0 4 0-15,-3-1 0 16,0-3 0-16,-2 0 2 16,-5-5-2-16,10 0 0 0,-5-3 0 15,-1 3 0-15,-1 1 0 16,2 4 0-16,-1 4 0 16,-1 3 0-16,7 4 0 15,-2 4 0-15,2-3 0 16,0 1 0-16,-3-9 1 15,3 0-1-15,0-6 0 16,0 0-1-16,-3 2 1 16,0-3 0-16,-3 2 1 15,6 1-1-15,0-3 0 16,0-1 0-16,0-1 0 16,0-1 0-16,0 4 0 0,0-2 0 15,0 1 0 1,0 0 0-16,0-1 0 0,0 1 0 15,0-1 0-15,0-1 0 16,0-1 0-16,0 2 0 16,0 1 0-16,0-1 0 15,0 0 0-15,0 3 0 16,0 2 0-16,0-3 0 16,0 1 0-16,0-4 0 15,0 1 0-15,0-3 2 16,0-4-2-16,9 0-2 15,-6 4 2-15,0-1 0 16,-1 2 0-16,5 5 0 16,-1 1 0-16,-3 3 0 15,-1 0 0-15,5 3 0 0,-1-3 0 16,-4 0 0-16,1-3 0 16,-3-2 0-16,0-3 0 15,3 0 0-15,4-1 0 16,-4-1 0-16,-1 3 2 15,1 0-2-15,0 0 0 16,-3 2 1-16,0-3-1 16,7 2-1-16,-7-1 1 15,0-1 0-15,0-2 0 16,0 2 0-16,0-4 1 0,0 2-1 16,0 2 0-1,0 1 0-15,0 4 0 0,0 8 0 16,0-3 0-16,3 7 0 15,2-7 0-15,-2-1 0 16,6-1 0-16,-9-8 0 16,3 3 0-16,-3-1 0 15,3 4 0-15,-3-3 0 16,0 5 1-16,0 0-1 16,0-3 0-16,0 4 0 15,0-5 0-15,3 2 0 16,-3-3 2-16,2-3-2 15,5 2 0-15,-7-2 0 16,0 3 1-16,0 0-1 16,0 2 0-16,0 1 0 0,0 2 0 15,0 0 0-15,0-3 0 16,0 0 0-16,0-2 0 16,0-2 0-16,0-2 0 15,0 1-1-15,0 4 1 16,0-2 0-16,0 3 1 15,0 3-1-15,0-5 0 16,0 2 1-16,-7-2-1 16,5 0 0-16,-4-3 0 15,3 2 0-15,-3-5 0 16,6 3 0-16,-3 1 0 16,3-4 0-16,0 0 0 0,0 3 0 15,-3-2 0 1,0 2 0-16,3 1 0 0,0-1 0 15,0 1 0-15,0 0 0 16,0 0 0-16,0-2 0 16,0 1 0-16,0 0 0 15,0 1-1-15,0-1 1 16,0-3 0-16,0-3 0 16,0 4 0-16,0-6 0 15,0 0 0-15,0 0 0 16,0-7 0-16,0 6 0 15,0-2 0-15,0 1 1 16,0-4-1-16,0 3 0 0,0-2 0 16,0 0 0-1,0 4 0-15,0-1 0 0,0 2 0 16,0 3 0-16,0-1 0 16,0 7 0-16,0 0 0 15,0-6 0-15,0 6 0 16,0-3 0-16,3-7 0 15,-3 3 1-15,3-7-1 16,-3 3 0-16,0-6 0 16,0 2-1-16,0-2 1 15,0 0-4-15,0 0-3 16,0 0-78-16,0 0-288 16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07:19.62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097BC6F-B2D5-490B-8F03-C87CF884436B}" emma:medium="tactile" emma:mode="ink">
          <msink:context xmlns:msink="http://schemas.microsoft.com/ink/2010/main" type="inkDrawing" rotatedBoundingBox="6285,14492 13194,14319 13197,14442 6288,14616" shapeName="Other"/>
        </emma:interpretation>
      </emma:emma>
    </inkml:annotationXML>
    <inkml:trace contextRef="#ctx0" brushRef="#br0">-8 249 129 0,'0'0'119'16,"0"0"-15"-16,0 0-29 15,-7 0 4-15,4 0-24 16,3 0-22-16,0 0-16 16,0 0-1-16,0 0-16 15,0 0-4-15,0 0-14 16,0 0 18-16,21 0 8 16,0 0-8-16,4 0 12 0,-5 0-12 15,1 0 2-15,-3 0-2 16,2 0 0-16,-2 0 0 15,3 0 0-15,3 0 4 16,-1 0-2-16,7 0-1 16,-4 0-1-16,8 0-1 15,-1 0 1-15,-4 0 1 16,4 0 1-16,0 0-2 16,-4 0 2-16,4 0 0 15,-10 0 0-15,7 0-2 0,-6 0 2 16,-3 0-2-16,-1 0 0 15,1 0 0-15,0 0 0 16,6 0 0-16,-3 0-2 16,-1-2 2-16,-5-4 0 15,0 1 2-15,0 0-2 16,-3 2 0-16,3 3 0 16,0-4 2-16,0 4-2 15,2-1 2-15,-9-2-2 16,7 3 0-16,3-3 0 15,-3 0 0-15,7 3 0 16,-12-1 0-16,3 1 0 16,1 0-2-16,-1 0-2 0,2 0 2 15,2 0 0-15,1 0 2 16,0 0-2-16,-1 0 2 16,1 0 2-16,6-4-2 15,0-2 0-15,-4 4-2 16,7-3-3-16,-3 2 3 15,0 3 0-15,-6-3 0 16,-1 3 0-16,-2 0-2 16,0 0 2-16,0 0 1 15,-7 0-2-15,7 0 3 16,-3 0 0-16,3 0-2 16,0 0 2-16,3 0 0 0,-1 0 2 15,7 0-2 1,6 0 3-16,8 0 2 0,10 0 16 15,-7 0-17-15,10 0-4 16,0 0 2-16,-7-2-2 16,4-1 0-16,-10-3 0 15,-5 0 0-15,-6 2 0 16,-4-1 0-16,-5-1 0 16,0-2 2-16,-1 6 3 15,1-4-4-15,9 1 1 16,-4-1-2-16,7 1 2 15,1-1-2-15,1 2 10 16,-3-2-5-16,4 3-5 0,0 1 1 16,0 0 1-1,-10 2-2-15,4-4 3 0,-9 2-3 16,-3 2 0-16,0 0 0 16,-3 0-3-16,3 0 1 15,2 0-1-15,6 0 1 16,5 0 2-16,0 0 4 15,5 0-4-15,3 0 1 16,-1 0-1-16,1 0 0 16,0 2-1-16,-4 4 1 15,1-1 0-15,0 1 0 16,-3-2 0-16,-1 2-2 16,7 2 2-16,6-2 0 15,-6 0 2-15,2-4-1 0,-3 0-1 16,-2 2 0-16,3-4 0 15,-3 0 0-15,0 0 0 16,-7 0 0-16,1 0 0 16,-7 0 0-16,1 0 0 15,-9 0 5-15,0 0-5 16,-7 0-3-16,5 0 3 16,2 0-2-16,-1 0 4 15,13 0-2-15,2 0 0 16,7 0 0-16,12 0 3 15,-1 0-3-15,4 0 0 16,-7 0 0-16,4 0 0 0,-9 0 0 16,-10 0 0-16,1 0 0 15,-9 0 0-15,-6 0 0 16,-4 0-3-16,1 0 3 16,-3 0 0-16,6 0 0 15,3 0 0-15,2 0 0 16,11 0 0-16,-2 0 3 15,7 0 0-15,-3 0-3 16,-7 0 0-16,10 0 0 16,-3 0-1-16,0 0 1 15,-4 0 0-15,9 0 0 16,-2 0 0-16,0 0 0 16,0 0 0-16,-10 0 1 0,10 0-1 15,-3 0 0-15,-7 0 0 16,7 0 0-16,-9 0 2 15,9 0-2-15,-7 0-2 16,7 0 2-16,-7 0 2 16,7 0-2-16,0 0 0 15,-4 0 0-15,7 0 1 16,-3 0-1-16,0 0 0 16,-9 0-1-16,-1 0 2 15,7 0-1-15,-3 0 0 16,8-4 2-16,1 2-2 15,0 0 1-15,3-2-1 16,2-1 0-16,-2 2 0 16,-1 0 0-16,-2-2 0 15,3 3-1-15,-4-2 1 0,-8 4 0 16,3 0 0-16,-7 0 0 16,-5 0 0-16,0 0-2 15,-10 0 2-15,10 0 2 16,0 0-1-16,6 0 2 15,3 0-3-15,-1-2 0 16,5 0 0-16,-5-4-3 16,-3 3 3-16,5 1 3 15,-5 0-3-15,-5-2 0 16,0 4 0-16,-3 0 2 16,-6 0-4-16,6 0 2 15,-7 0 0-15,7 0-3 0,0 0 0 16,0 0 2-16,6 0 1 15,3 0 1-15,-4 0-1 16,4 0 2-16,3 0-2 16,-3 0 1-16,6 0 2 15,-4 0-3-15,-5 0 0 16,9 0-4-16,-9 0 2 16,-1 0 1-16,-4 0-4 15,-5 0 2-15,7 0 3 16,-1 0 0-16,4-4 0 15,7 0 3-15,-2 0-3 16,0-2 0-16,7 1 0 16,-3-6 2-16,-3 5-7 0,-7 1 5 15,4-1 0-15,-6 4 3 16,0-2-3-16,0 0 0 16,-1-2 0-16,1 2 0 15,-2 0 0-15,-8 3 0 16,7-5 0-16,3 6 0 15,0-3 0-15,0 0 0 16,2 1-3-16,-7 2 3 16,-5-3 3-16,4 0-3 15,-6 3 0-15,-3 0-3 16,9-3 6-16,-6 3-3 16,-6 0 0-16,2 0 0 0,-2 0 0 15,0 0-3-15,0 0-12 16,0 0-8-16,-2 0 8 15,-19 0-49-15,6 0-18 16,9 0-58-16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07:22.16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EB536D6-3D69-482D-994E-116A2D8A6FDB}" emma:medium="tactile" emma:mode="ink">
          <msink:context xmlns:msink="http://schemas.microsoft.com/ink/2010/main" type="inkDrawing" rotatedBoundingBox="12659,10722 12691,14487 12621,14488 12589,10723" semanticType="callout" shapeName="Other"/>
        </emma:interpretation>
      </emma:emma>
    </inkml:annotationXML>
    <inkml:trace contextRef="#ctx0" brushRef="#br0">24-2 17 0,'7'6'18'16,"-7"-6"83"-16,0 0-9 15,0 0-31-15,0 0-31 16,0 0-16-16,0 0 8 15,0 0 44-15,0 0-19 16,0 0-17-16,0 0-4 0,0 0 6 16,0 0 6-16,0 0 14 15,0 0-14-15,0 0-14 16,0 0-10-16,0 0-4 16,0 0-8-16,0 0 0 15,0 0 1-15,0 0-3 16,0 0 2-16,0 0-1 15,0 0-2-15,0 0-2 16,0 0 3-16,0 0-4 16,0 2 4-16,0 3-2 15,0 3-1-15,0 2 3 16,0 2 2-16,0 4-2 16,0-4 1-16,0-1-1 15,0 3 0-15,0-1 0 0,0 4 2 16,0 0-2-16,0 1 0 15,0 0 2-15,0 5-2 16,0-4 0-16,0 6 3 16,0 0-3-16,0 1 0 15,0 7 0-15,0-5 0 16,0 2 2-16,0-6-2 16,0-3 0-16,0-1-1 15,0-2 1-15,0 0 0 16,0-1 0-16,0-2 0 15,0 4 0-15,0 2 0 16,0 4 0-16,0 2 1 16,0-3 0-16,0 0-1 0,0-6 0 15,0 1 0-15,-7-4 1 16,7-1 0-16,-3-1-1 16,0 1 0-16,3 3 0 15,0 0 0-15,0 3 0 16,0 2 0-16,-2-1-1 15,2 3 1-15,0 3 0 16,-3-1 0-16,3 1 1 16,-7 0-2-16,7-1 2 15,-3 1 0-15,0-3-1 16,3-1 0-16,0-3-1 16,0-2 2-16,0 3-2 0,0 4 2 15,0 1-2 1,0 1 3-16,0 0-2 0,0 2 0 15,0 1 0-15,0-4 0 16,6-1 0-16,4-1 2 16,-8-4-4-16,11-1 2 15,-8 1 0-15,-2-4 0 16,-3 0 0-16,3 2 0 16,-3 5-1-16,0 0 1 15,0 1 0-15,0 3 0 16,0-4 3-16,0-1-3 15,0-4 0-15,0-1 0 0,0-2 0 16,0 2 1-16,0-1-1 16,0 0 0-16,0 3 0 15,0-1 1-15,-3 1-2 16,3 0 2-16,-3-1 1 16,3 0-2-16,0-1-1 15,0 2 1-15,0-2 0 16,0 3 0-16,0 2 2 15,0 3-2-15,0 1 0 16,0-1 0-16,0 0 0 16,0-1 1-16,0 1 0 15,0-4-1-15,0-5 2 16,0 2 0-16,0 2-2 16,0-2 1-16,0 1 1 15,0-1-1-15,0-1 0 0,0-4 1 16,0 4-2-16,0 1 0 15,0 3 1-15,0 0 0 16,0 6-1-16,0 0 1 16,-3 0 0-16,1-1 1 15,-5-1-2-15,7-2 0 16,0-1 0-16,0 0 0 16,0-4 0-16,0 3 1 15,0 0-1-15,0 1 1 16,0 5-1-16,0-1 3 15,0 9-3-15,0 6 1 16,0-1-1-16,0-1 0 0,0-6 0 16,0-7 1-16,0-1-1 15,0-7-1-15,0 1 1 16,0-1 0-16,0 2 0 16,0 1 1-16,0 3-1 15,0-5 0-15,0 2 0 16,0 1 0-16,0-2 1 15,0 2-1-15,0 3 0 16,0-2 1-16,0 1-1 16,0 0-1-16,0 0 1 15,0-1 1-15,0 0-1 16,0-1 0-16,9 3 0 16,-9 0 0-16,6-1 0 0,-6-2 0 15,3-7 0-15,6 6 0 16,-9-10 0-16,0 1 0 15,3-8 0-15,-3 2 0 16,0 2 0-16,3 0 0 16,-3 0 0-16,0 3 0 15,0-3 0-15,0 2 0 16,3 4 0-16,-3-4 0 16,0 5 0-16,0-2 1 15,0 3-1-15,2-3-1 16,-2 6 1-16,0-4 0 15,0 5 0-15,0-7 1 0,7 5-1 16,-7-2 0 0,6-2 0-16,-3-3 0 0,-3-1-1 15,0-4 0-15,0 0 1 16,2-4-1-16,-2 0 1 16,0 2 0-16,0-4 0 15,7 0 2-15,-4 0-2 16,-3 0-2-16,0 0 2 15,0 0 2-15,0 0 0 16,0 0-2-16,0 0-1 16,0 0-2-16,0 0 0 15,0 2 2-15,0-2-8 16,0 0-96-16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07:26.75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255EE24-5BFE-4298-8476-A4BDE6F74C3B}" emma:medium="tactile" emma:mode="ink">
          <msink:context xmlns:msink="http://schemas.microsoft.com/ink/2010/main" type="writingRegion" rotatedBoundingBox="13321,10188 14069,10188 14069,11143 13321,11143"/>
        </emma:interpretation>
      </emma:emma>
    </inkml:annotationXML>
    <inkml:traceGroup>
      <inkml:annotationXML>
        <emma:emma xmlns:emma="http://www.w3.org/2003/04/emma" version="1.0">
          <emma:interpretation id="{48444089-7137-4128-9E35-FFC5AF21D6CA}" emma:medium="tactile" emma:mode="ink">
            <msink:context xmlns:msink="http://schemas.microsoft.com/ink/2010/main" type="paragraph" rotatedBoundingBox="13321,10188 14069,10188 14069,11143 13321,111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864704-7235-4ABD-91AC-9AC9CDC2BA78}" emma:medium="tactile" emma:mode="ink">
              <msink:context xmlns:msink="http://schemas.microsoft.com/ink/2010/main" type="line" rotatedBoundingBox="13321,10188 14069,10188 14069,11143 13321,11143"/>
            </emma:interpretation>
          </emma:emma>
        </inkml:annotationXML>
        <inkml:traceGroup>
          <inkml:annotationXML>
            <emma:emma xmlns:emma="http://www.w3.org/2003/04/emma" version="1.0">
              <emma:interpretation id="{785E495F-BB21-4259-9C67-31070E6E018B}" emma:medium="tactile" emma:mode="ink">
                <msink:context xmlns:msink="http://schemas.microsoft.com/ink/2010/main" type="inkWord" rotatedBoundingBox="13321,10188 14069,10188 14069,11143 13321,11143"/>
              </emma:interpretation>
              <emma:one-of disjunction-type="recognition" id="oneOf0">
                <emma:interpretation id="interp0" emma:lang="en-US" emma:confidence="0">
                  <emma:literal>Pa</emma:literal>
                </emma:interpretation>
                <emma:interpretation id="interp1" emma:lang="en-US" emma:confidence="0">
                  <emma:literal>P,</emma:literal>
                </emma:interpretation>
                <emma:interpretation id="interp2" emma:lang="en-US" emma:confidence="0">
                  <emma:literal>R</emma:literal>
                </emma:interpretation>
                <emma:interpretation id="interp3" emma:lang="en-US" emma:confidence="0">
                  <emma:literal>Ps</emma:literal>
                </emma:interpretation>
                <emma:interpretation id="interp4" emma:lang="en-US" emma:confidence="0">
                  <emma:literal>p,</emma:literal>
                </emma:interpretation>
              </emma:one-of>
            </emma:emma>
          </inkml:annotationXML>
          <inkml:trace contextRef="#ctx0" brushRef="#br0">-4 61 479 0,'0'-21'89'0,"20"7"-52"16,16 0 29-16,3 7-24 15,-1 1-24-15,1 6-7 16,-13 0 1-16,7 0-2 16,-9 0-4-16,6 17-6 15,-9 9 0-15,-1 3 3 0,-2 1 1 16,-9-1-1 0,0-2 0-16,-9-3-3 0,0 0 3 15,-15-3-1-15,-24 0 2 16,-17-1 1-16,-1-7-5 15,1 0-4-15,9-4-26 16,37-9-63-16,10 0-225 16</inkml:trace>
          <inkml:trace contextRef="#ctx0" brushRef="#br0" timeOffset="-357.7505">63 188 556 0,'-5'-9'88'0,"5"3"-37"15,0 0-6-15,0 1-14 16,0 0-1-16,0 2-11 15,0-2-2-15,0 3-2 16,0 2-3-16,0 0-6 16,0 0-3-16,0 0-3 15,0 0 0-15,0 0-4 16,0 24 3-16,0 18 0 0,0 19 1 16,0 17 2-16,0 6-2 15,0 1 1-15,0-5 0 16,0-8-1-16,0-9 1 15,0-11 0-15,0-7-1 16,0-13 0-16,0-10-3 16,0-14-26-16,0-8-39 15,0-3-284-15</inkml:trace>
          <inkml:trace contextRef="#ctx0" brushRef="#br0" timeOffset="558.4005">548 683 368 0,'6'0'261'0,"-3"0"-219"0,-3 0-20 16,2 0-9-16,-2 0-4 15,0 0-6-15,0 0-1 16,0 4-2-16,0 6-4 16,0 12 4-16,0 2 10 15,0 5-9-15,-2 5 10 16,-19 4-4-16,-5-3 2 16,-2-5-7-16,8-7 1 15,14-9-2-15,3-9 0 16,3-2-1-16,0-3-2 0,0 0-7 15,6 0 7-15,32 0 2 16,4 0 26-16,11 0-6 16,-4-3-13-16,-8-8-3 15,-12 7-3-15,-8 0 1 16,-9 4-2-16,-12 0-12 16,0 0-49-16,0 0-436 15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1:29.339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5979895-4E36-453B-992E-EB84B88CB893}" emma:medium="tactile" emma:mode="ink">
          <msink:context xmlns:msink="http://schemas.microsoft.com/ink/2010/main" type="writingRegion" rotatedBoundingBox="25898,7629 26418,13691 25028,13810 24507,7748"/>
        </emma:interpretation>
      </emma:emma>
    </inkml:annotationXML>
    <inkml:traceGroup>
      <inkml:annotationXML>
        <emma:emma xmlns:emma="http://www.w3.org/2003/04/emma" version="1.0">
          <emma:interpretation id="{DB92B0A1-7CE9-4B42-947A-805A54EE481B}" emma:medium="tactile" emma:mode="ink">
            <msink:context xmlns:msink="http://schemas.microsoft.com/ink/2010/main" type="paragraph" rotatedBoundingBox="25898,7629 26418,13691 25028,13810 24507,77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21655D-A27E-4895-8B05-61B0D61B3874}" emma:medium="tactile" emma:mode="ink">
              <msink:context xmlns:msink="http://schemas.microsoft.com/ink/2010/main" type="line" rotatedBoundingBox="25898,7629 26418,13691 25028,13810 24507,7748"/>
            </emma:interpretation>
          </emma:emma>
        </inkml:annotationXML>
        <inkml:traceGroup>
          <inkml:annotationXML>
            <emma:emma xmlns:emma="http://www.w3.org/2003/04/emma" version="1.0">
              <emma:interpretation id="{98989F53-9FDD-4A0C-87F1-35B957630820}" emma:medium="tactile" emma:mode="ink">
                <msink:context xmlns:msink="http://schemas.microsoft.com/ink/2010/main" type="inkWord" rotatedBoundingBox="25898,7629 26418,13691 25028,13810 24507,7748">
                  <msink:destinationLink direction="with" ref="{3D51CC91-4C6F-4645-B4C5-3E146697D93B}"/>
                  <msink:destinationLink direction="with" ref="{CE2659E5-CCE5-4AD8-94EE-0CFA0CC33753}"/>
                  <msink:destinationLink direction="with" ref="{F689879A-E77F-45D1-AB04-C215DB3B0BA6}"/>
                </msink:context>
              </emma:interpretation>
              <emma:one-of disjunction-type="recognition" id="oneOf0">
                <emma:interpretation id="interp0" emma:lang="en-US" emma:confidence="0">
                  <emma:literal>"!"</emma:literal>
                </emma:interpretation>
                <emma:interpretation id="interp1" emma:lang="en-US" emma:confidence="0">
                  <emma:literal>In"</emma:literal>
                </emma:interpretation>
                <emma:interpretation id="interp2" emma:lang="en-US" emma:confidence="0">
                  <emma:literal>It"</emma:literal>
                </emma:interpretation>
                <emma:interpretation id="interp3" emma:lang="en-US" emma:confidence="0">
                  <emma:literal>I"</emma:literal>
                </emma:interpretation>
                <emma:interpretation id="interp4" emma:lang="en-US" emma:confidence="0">
                  <emma:literal>"i'"</emma:literal>
                </emma:interpretation>
              </emma:one-of>
            </emma:emma>
          </inkml:annotationXML>
          <inkml:trace contextRef="#ctx0" brushRef="#br0">333-12 537 0,'5'5'103'0,"-5"-2"-92"16,0 0-1-16,0 0 15 16,0-3-6-16,0 2-11 15,0 1-4-15,0-1-4 16,0 6 0-16,0 8-8 15,0 17 7-15,0 15 1 16,0 6 7-16,0 9-6 0,-18 1 3 16,-2 6 2-16,-4 0-1 15,4-1-2-15,-1-5 1 16,-4-5-1-16,14-5-2 16,-1-9 0-16,6-7 2 15,6-14-3-15,0-24-16 16,0 0-185-16</inkml:trace>
          <inkml:trace contextRef="#ctx0" brushRef="#br0" timeOffset="621.9443">464 31 289 0,'56'-22'17'16,"-14"15"20"-16,4 4 41 15,5 3-17-15,0 0 1 16,-4 0-12-16,-3 0-23 16,2 5-10-16,-10 12-2 0,-13 1-7 15,-8 6-8-15,-9 5-1 16,-6 3-1-16,0 6 2 16,-18 2 2-16,-26 0 8 15,-13-2 3-15,-9-9-6 16,19-3-4-16,9-9-1 15,17-9-2-15,9-6 0 16,9-2 0-16,3 0-2 16,0 3-1-16,0 3-24 15,18 5 22-15,5 2 5 16,10-1 5-16,3 7 0 16,-4 0 3-16,-2 2 6 15,-9-2-11-15,-6 5 0 0,-15 4 2 16,0 3-3-16,0 4 1 15,-18-3 8-15,-39 3-2 16,-20-7 6-16,-21-5-1 16,-12-7-7-16,0-8-2 15,12-8-3-15,15 0 1 16,9 0-3-16,20 0 1 16,18-16 0-16,21 0 0 15,15-9-1-15,0 12-39 16,13 0-120-16</inkml:trace>
          <inkml:trace contextRef="#ctx0" brushRef="#br0" timeOffset="5039.7337">788 2774 482 0,'2'0'152'0,"1"0"-144"16,-3 0-4-16,6 0 5 15,6 2 2-15,-4 4 7 16,5 5-6-16,5 5-2 16,-1 8-3-16,-8 14 11 15,0 15-8-15,-9 14-1 16,0 13 4-16,-15 13 0 16,-23 7-1-16,-4 1-7 0,-6-2-4 15,4-13 4-15,8-14-4 16,13-13 0-16,2-14-1 15,9-16 0-15,9-10-12 16,3-19-65-16,0 0-470 16</inkml:trace>
          <inkml:trace contextRef="#ctx0" brushRef="#br0" timeOffset="5631.6519">858 2712 577 0,'38'-42'32'0,"-5"17"-25"15,3 4-2-15,6 8 22 16,6 5 0-16,-1 5-12 16,12 3-6-16,13 0-2 15,2 0-1-15,0 0 0 16,-6 16-6-16,-11 7 2 0,-19-4-1 16,-13 4-1-16,-25 1-1 15,0 0 1-15,-33 5 4 16,-39 3 13-16,-13-3-10 15,-8-1-4-15,7-8 0 16,26-1-3-16,25 0 0 16,17-5 0-16,15 2-5 15,3-1-1-15,0 2 2 16,15 1-1-16,24 5 5 16,12 2 0-16,-5 9 2 15,5 2 0-15,-9 10-2 16,-6-3 1-16,-13 7 2 15,-8-2 1-15,-15-5 3 16,0 0 7-16,-3-8-3 16,-53-3 3-16,-16-7-1 0,-20 0 0 15,-9-6-10-15,-6-5-1 16,6-9 2-16,9-5-4 16,15 0 0-16,17 0 0 15,19-8 0-15,26-17-10 16,15 7-51-16,15-2-552 15</inkml:trace>
          <inkml:trace contextRef="#ctx0" brushRef="#br0" timeOffset="9172.8164">695 5143 665 0,'0'6'56'0,"0"-6"-47"15,0 0 1-15,0 0 12 16,0 0-8-16,0 0-9 15,0 0-3-15,0 0-2 16,0 2 1-16,0 6-1 16,0 6 0-16,0 15 1 15,0 16 9-15,0 16 2 16,0 15-6-16,0 7 1 0,-3 7-4 16,-12 4-1-1,-5-3 0-15,4-7-1 0,4-14 1 16,4-11-1-16,8-12-1 15,0-13 0-15,0-13 0 16,0-8-8-16,0-13-44 16,0 0-229-16</inkml:trace>
          <inkml:trace contextRef="#ctx0" brushRef="#br0" timeOffset="9805.2572">754 5210 336 0,'21'-18'157'0,"-8"12"-82"15,0-3-14-15,15 2-29 16,16 1-18-16,10 6 0 16,8 0 3-16,12 0-11 0,3 0-1 15,3 0-1-15,-5 3 1 16,-9 11-2-16,-22-3-1 15,-11 1-2-15,-22-1 0 16,-4 3-2-16,-7 4 2 16,-18 5 2-16,-39 8 9 15,-17-3-5-15,-3-5-1 16,11-8-5-16,16-4-1 16,17-5 0-16,18-2 1 15,9 2-2-15,6 5-4 16,0 5 1-16,0 8 1 15,18 8 0-15,18 3 4 16,3 5 1-16,5 0 2 0,-3-3-3 16,-8-2 2-16,-15-3 3 15,-10-5-1-15,-8 1 2 16,0-5 2-16,-5 4 0 16,-49-2 10-16,-20-2-1 15,-14-2-6-15,-17-3-6 16,-1-1-3-16,-2-3 1 15,16-4-3 1,17-3 0-16,29-6 0 0,25 1-8 16,21-2-30-16,0 0-157 15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07:30.88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0AA2EBB-4EF6-440E-93A1-38BED526D1CA}" emma:medium="tactile" emma:mode="ink">
          <msink:context xmlns:msink="http://schemas.microsoft.com/ink/2010/main" type="writingRegion" rotatedBoundingBox="9892,12047 11179,13107 10781,13591 9494,12531"/>
        </emma:interpretation>
      </emma:emma>
    </inkml:annotationXML>
    <inkml:traceGroup>
      <inkml:annotationXML>
        <emma:emma xmlns:emma="http://www.w3.org/2003/04/emma" version="1.0">
          <emma:interpretation id="{40B27BC9-D43C-434E-8665-50927C077D1A}" emma:medium="tactile" emma:mode="ink">
            <msink:context xmlns:msink="http://schemas.microsoft.com/ink/2010/main" type="paragraph" rotatedBoundingBox="9892,12047 11179,13107 10781,13591 9494,125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D79FD3-37D3-4A67-B7C4-3F1FE7392F89}" emma:medium="tactile" emma:mode="ink">
              <msink:context xmlns:msink="http://schemas.microsoft.com/ink/2010/main" type="line" rotatedBoundingBox="9892,12047 11179,13107 10781,13591 9494,12531"/>
            </emma:interpretation>
          </emma:emma>
        </inkml:annotationXML>
        <inkml:traceGroup>
          <inkml:annotationXML>
            <emma:emma xmlns:emma="http://www.w3.org/2003/04/emma" version="1.0">
              <emma:interpretation id="{D39D9C1C-C3A5-4C8E-8710-233890D193B8}" emma:medium="tactile" emma:mode="ink">
                <msink:context xmlns:msink="http://schemas.microsoft.com/ink/2010/main" type="inkWord" rotatedBoundingBox="9892,12047 11179,13107 10781,13591 9494,12531"/>
              </emma:interpretation>
              <emma:one-of disjunction-type="recognition" id="oneOf0">
                <emma:interpretation id="interp0" emma:lang="en-US" emma:confidence="0">
                  <emma:literal>K</emma:literal>
                </emma:interpretation>
                <emma:interpretation id="interp1" emma:lang="en-US" emma:confidence="0">
                  <emma:literal>k</emma:literal>
                </emma:interpretation>
                <emma:interpretation id="interp2" emma:lang="en-US" emma:confidence="0">
                  <emma:literal>B</emma:literal>
                </emma:interpretation>
                <emma:interpretation id="interp3" emma:lang="en-US" emma:confidence="0">
                  <emma:literal>%</emma:literal>
                </emma:interpretation>
                <emma:interpretation id="interp4" emma:lang="en-US" emma:confidence="0">
                  <emma:literal>3</emma:literal>
                </emma:interpretation>
              </emma:one-of>
            </emma:emma>
          </inkml:annotationXML>
          <inkml:trace contextRef="#ctx0" brushRef="#br0">522 182 157 0,'0'-16'339'0,"0"7"-298"16,15 1 14-16,3 0 4 15,0 3-21-15,3 2-15 16,9 0-8-16,-4 3-2 15,-2 0-9-15,3 0 4 16,-3 0-1-16,-7 11-5 16,-1 8-2-16,-8 4 0 15,4 7 5-15,-9 1 0 0,-3 2-2 16,0-1-1-16,0 0 2 16,-23-1 0-16,-13-3 0 15,-3-3 0-15,-2-8-2 16,2 0 0-16,3-4-2 15,6-3 0-15,9-10-16 16,6 0-18-16,15 0-64 16,0 0-372-16</inkml:trace>
          <inkml:trace contextRef="#ctx0" brushRef="#br0" timeOffset="-418.79">434 307 107 0,'3'0'417'0,"-3"0"-307"16,0 0-49-16,0 0-25 15,0 0-12-15,0 0-8 16,2 0-6-16,-2 0 2 16,0 0-2-16,0 0-4 15,0 0-5-15,0 0-1 16,0 2-4-16,3 28 4 15,7 9 1-15,-2 13 3 16,7 4-1-16,0-3-2 16,-6-2 2-16,6-5-3 0,-7-8 0 15,4-7 1-15,-9-7-1 16,0-3 1-16,4-4-1 16,-7-4 1-16,3-8-1 15,-1-5-3-15,-2 0-45 16,0 0-257-16</inkml:trace>
          <inkml:trace contextRef="#ctx0" brushRef="#br0" timeOffset="-1575.6597">131 48 75 0,'8'0'86'16,"2"0"-16"-16,-8 0-18 15,-2 0 20-15,3 0-30 16,-3 0-18-16,0 0-3 16,0 0-10-16,3 0 1 15,0 0-4-15,3 0-2 16,-6 2 5-16,0 0 0 0,0 2 4 15,0 4-2-15,0 0 4 16,0 5 14-16,-6 0-14 16,-5 0-4-16,-5 1-9 15,1-6-2-15,7-3 2 16,-4-2 0-16,12-3 0 16,-3 0 7-16,-3 0-3 15,-1-5-8-15,5-20-6 16,2-1 6-16,0 1 4 15,0 7 4-15,0 5-5 16,0 2 2-16,18 2-3 16,-1 5-1-16,-1 0-1 15,2 2 2-15,-10 2 8 0,1 0 1 16,-3 0-11 0,-6 0-8-16,3 0 0 0,-3 2 8 15,0 15 7-15,0 4-1 16,0-2 2-16,0 0-4 15,0 0-1-15,-9-4 3 16,-18-1-2-16,3-1-1 16,1-7-3-16,-7-4-4 15,9-2-6-15,0 0 10 16,13 0 0-16,-4-8-2 16,12-13-8-16,0-4-13 15,0 1 23-15,0 8 3 0,0 3-3 16,15 8 0-1,-7 5 0-15,7 0-3 0,-2 0-6 16,-5 0 2-16,10 0 5 16,-3 0 2-16,-7 8 2 15,5 6 4-15,-8 2-5 16,-2 0 3-16,-3-3-4 16,0 1 8-16,0-2-5 15,0-1-1-15,-3 0 6 16,-8-3-6-16,-4-5 4 15,3-3-4-15,1 0 2 16,1 0-1-16,7-9-3 0,3-9-17 16,0 0 17-1,0 1 5-15,0 7-3 0,0 1-2 16,0 7-12-16,0 2-84 16,3 0-265-16</inkml:trace>
          <inkml:trace contextRef="#ctx0" brushRef="#br0" timeOffset="824.154">1066 713 406 0,'-15'3'152'16,"15"-3"-99"-16,0 0-26 15,0 0 11-15,0 0 1 16,0 0-6-16,0 0-4 16,0 0-6-16,0 0-9 15,0 0-8-15,3 0-5 16,27 0 3-16,-4 0 3 15,5 0-6-15,-5 0 1 0,-8 0-2 16,-3 0-1-16,-10 0 1 16,-2 0-3-16,-3 0 3 15,0 0-1-15,0 3 1 16,0 12 1-16,0 3-1 16,-14 10 6-16,-24 3-6 15,-10 5-1-15,6-9-6 16,9-9-2-16,13-7 5 15,14-8 4-15,6-3 0 16,0 0-4-16,0 2-9 0,18-2 7 16,11 0 6-1,7 0 5-15,2 0-2 16,-2 0 1-16,-6 3 0 0,-6 9-4 16,-3-5 1-16,-6 4 0 15,-4 7-1 1,1-2 0-16,-9 6 0 0,0 1 2 15,-3 1 0-15,0-2-1 16,0-3 2-16,-3 3-2 16,-18-4 0-16,-5 1 1 15,-4-1 0-15,-3 2-2 16,6-9 2-16,-6 1-2 16,10-7 0-16,5-5 0 15,3 0-15-15,15 0-42 16,0 0-239-16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07:24.49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7B2CF97-B62F-46A4-8672-140EF359C425}" emma:medium="tactile" emma:mode="ink">
          <msink:context xmlns:msink="http://schemas.microsoft.com/ink/2010/main" type="writingRegion" rotatedBoundingBox="5240,14517 5787,14517 5787,15355 5240,15355"/>
        </emma:interpretation>
      </emma:emma>
    </inkml:annotationXML>
    <inkml:traceGroup>
      <inkml:annotationXML>
        <emma:emma xmlns:emma="http://www.w3.org/2003/04/emma" version="1.0">
          <emma:interpretation id="{EDC313FD-53BA-49F7-9D3B-007F80BBA5B3}" emma:medium="tactile" emma:mode="ink">
            <msink:context xmlns:msink="http://schemas.microsoft.com/ink/2010/main" type="paragraph" rotatedBoundingBox="5240,14517 5787,14517 5787,15355 5240,153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186DE8-C9F0-412C-8506-228A8A0ED88F}" emma:medium="tactile" emma:mode="ink">
              <msink:context xmlns:msink="http://schemas.microsoft.com/ink/2010/main" type="line" rotatedBoundingBox="5240,14517 5787,14517 5787,15355 5240,15355"/>
            </emma:interpretation>
          </emma:emma>
        </inkml:annotationXML>
        <inkml:traceGroup>
          <inkml:annotationXML>
            <emma:emma xmlns:emma="http://www.w3.org/2003/04/emma" version="1.0">
              <emma:interpretation id="{7E562DAF-2047-4129-AB1F-271A93BF51FE}" emma:medium="tactile" emma:mode="ink">
                <msink:context xmlns:msink="http://schemas.microsoft.com/ink/2010/main" type="inkWord" rotatedBoundingBox="5240,14517 5787,14517 5787,15355 5240,15355"/>
              </emma:interpretation>
              <emma:one-of disjunction-type="recognition" id="oneOf0">
                <emma:interpretation id="interp0" emma:lang="en-US" emma:confidence="1">
                  <emma:literal>P,</emma:literal>
                </emma:interpretation>
                <emma:interpretation id="interp1" emma:lang="en-US" emma:confidence="0.5">
                  <emma:literal>p I</emma:literal>
                </emma:interpretation>
                <emma:interpretation id="interp2" emma:lang="en-US" emma:confidence="0">
                  <emma:literal>P I</emma:literal>
                </emma:interpretation>
                <emma:interpretation id="interp3" emma:lang="en-US" emma:confidence="0">
                  <emma:literal>y I</emma:literal>
                </emma:interpretation>
                <emma:interpretation id="interp4" emma:lang="en-US" emma:confidence="0">
                  <emma:literal>D I</emma:literal>
                </emma:interpretation>
              </emma:one-of>
            </emma:emma>
          </inkml:annotationXML>
          <inkml:trace contextRef="#ctx0" brushRef="#br0">2 38 616 0,'0'-14'90'15,"0"8"-84"-15,2-1-6 16,26 1 9-16,1 1-4 15,9 5 8-15,-2 0 7 16,-3 0-14-16,-9 0 3 16,-4 16-6-16,-4 6 1 15,-11 2 0-15,5 2 3 16,-10 6-4-16,0 1 1 16,0-2-1-16,-10 1 0 15,-19 1 0-15,-9-2 0 0,-8 2-3 16,-1-3 0-16,6-7-15 15,11-9-12-15,27-14-66 16,3 0-366-16</inkml:trace>
          <inkml:trace contextRef="#ctx0" brushRef="#br0" timeOffset="-366.7648">-34 88 371 0,'2'-1'111'16,"-2"1"-39"-16,7 0-13 16,-7 0-11-16,0 0-13 15,0 0-7-15,0 0-11 16,0 0-8-16,0 0 2 15,0 0-4-15,0 0-3 16,6 0 3-16,-1 0-5 16,5 4 1-16,-2 20 9 15,5 7-7-15,2 2 0 16,-4 12-2-16,4 10-1 16,0 4 0-16,-7 7 1 15,-1 1-3-15,-4-8 2 16,-3-6-1-16,0-13 0 0,0-10 0 15,0-10-1-15,0-9-1 16,0-11-46-16,0 0-138 16</inkml:trace>
          <inkml:trace contextRef="#ctx0" brushRef="#br0" timeOffset="446.31">459 402 409 0,'-3'2'227'0,"3"0"-176"16,0 2-14-16,0 0-4 15,0 4-16-15,0 3-1 16,0 5 17-16,0 4-15 16,0-1-9-16,0 4-1 0,0 5-2 15,3 3-1 1,0 3-2-16,0 4-2 0,-3 4 1 15,0-2-1-15,0 3 0 16,0-13 0-16,6-6-1 16,-6-11 0-16,3-9 0 15,-3-4-1-15,3 0 1 16,2 0-2-16,11-4-9 16,-14-15-38-16,11-8-310 15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08:12.98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E24EB77-72C9-45C5-9F55-9EFC669632FB}" emma:medium="tactile" emma:mode="ink">
          <msink:context xmlns:msink="http://schemas.microsoft.com/ink/2010/main" type="writingRegion" rotatedBoundingBox="7156,11713 8924,11665 8944,12376 7175,12424">
            <msink:destinationLink direction="with" ref="{820355FE-0788-43DC-9021-AFA6EC4F7980}"/>
          </msink:context>
        </emma:interpretation>
      </emma:emma>
    </inkml:annotationXML>
    <inkml:traceGroup>
      <inkml:annotationXML>
        <emma:emma xmlns:emma="http://www.w3.org/2003/04/emma" version="1.0">
          <emma:interpretation id="{EA2CA824-FEF0-4AB5-8910-CC9BC8C5C6AA}" emma:medium="tactile" emma:mode="ink">
            <msink:context xmlns:msink="http://schemas.microsoft.com/ink/2010/main" type="paragraph" rotatedBoundingBox="7156,11713 8924,11665 8944,12376 7175,124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DA4D7F-BDD9-4415-9EBB-6F7A96E5765C}" emma:medium="tactile" emma:mode="ink">
              <msink:context xmlns:msink="http://schemas.microsoft.com/ink/2010/main" type="line" rotatedBoundingBox="7156,11713 8924,11665 8944,12376 7175,12424"/>
            </emma:interpretation>
          </emma:emma>
        </inkml:annotationXML>
        <inkml:traceGroup>
          <inkml:annotationXML>
            <emma:emma xmlns:emma="http://www.w3.org/2003/04/emma" version="1.0">
              <emma:interpretation id="{F35C2FCF-0F1B-4163-AF76-47E1BD4DD781}" emma:medium="tactile" emma:mode="ink">
                <msink:context xmlns:msink="http://schemas.microsoft.com/ink/2010/main" type="inkWord" rotatedBoundingBox="7156,11713 8924,11665 8944,12376 7175,12424"/>
              </emma:interpretation>
              <emma:one-of disjunction-type="recognition" id="oneOf0">
                <emma:interpretation id="interp0" emma:lang="en-US" emma:confidence="0">
                  <emma:literal>d=0</emma:literal>
                </emma:interpretation>
                <emma:interpretation id="interp1" emma:lang="en-US" emma:confidence="0">
                  <emma:literal>d = I</emma:literal>
                </emma:interpretation>
                <emma:interpretation id="interp2" emma:lang="en-US" emma:confidence="0">
                  <emma:literal>d I I</emma:literal>
                </emma:interpretation>
                <emma:interpretation id="interp3" emma:lang="en-US" emma:confidence="0">
                  <emma:literal>d = o</emma:literal>
                </emma:interpretation>
                <emma:interpretation id="interp4" emma:lang="en-US" emma:confidence="0">
                  <emma:literal>d I</emma:literal>
                </emma:interpretation>
              </emma:one-of>
            </emma:emma>
          </inkml:annotationXML>
          <inkml:trace contextRef="#ctx0" brushRef="#br0">752 274 210 0,'0'6'181'0,"-7"-5"-21"15,7-1-53-15,0 0-56 16,0 0-25-16,0 0-7 15,0 0-3-15,0 0 0 16,0 0-3-16,0 3-4 16,0 1-4-16,0-3 0 0,13-1-3 15,4 0 1-15,1 0 0 16,6 0 0-16,-1 0-3 16,10 0 0-16,0-1 0 15,6-6-6-15,-3 0-8 16,-4-1-14-16,1 5-32 15,-33 3-34-15,0 0-261 16</inkml:trace>
          <inkml:trace contextRef="#ctx0" brushRef="#br0" timeOffset="399.8035">752 536 28 0,'0'0'11'0,"0"0"50"16,0 3 35-16,0-3 21 16,0 0 43-16,6 0-30 15,9 0-49-15,5 0-30 0,4 0-25 16,-1 0-15-16,13 0-7 16,5 0 0-16,10 0 8 15,-6 0-8-15,8 0-3 16,-4 0 0-16,-8 0-1 15,-12 0-4-15,-11 0-8 16,-6-3-18-16,-12 0-39 16,0 0-190-16</inkml:trace>
          <inkml:trace contextRef="#ctx0" brushRef="#br0" timeOffset="-570.9096">267 394 394 0,'-6'-6'254'0,"6"4"-182"16,-2-1-36-16,-1 3-12 16,-4-2-5-16,4 2-7 15,3-3-2-15,-2 0-1 0,-1 3-1 16,-3 0 1-1,-1 0-1-15,2 0-2 0,-1 0-1 16,-3 0-3-16,3-2 2 16,-6-1-1-16,6 0-1 15,-9 3-1-15,0 0 0 16,4 0 0-16,-7 0 1 16,0 0-1-16,3 0 0 15,-3 0 0-15,3 0 0 16,9 0 0-16,1 0 1 15,2 0 0-15,3 0-2 16,0 0 0-16,0 0 0 16,0 0 0-16,0 0 0 0,-7 0 0 15,4 8 0-15,1 11 0 16,-4 2-2-16,-3 6 2 16,9 9 0-16,-6-2 2 15,3 1-2-15,1-1 0 16,2-2 0-16,0 0-2 15,0-7 1-15,0-4 0 16,5-8-1-16,10-4-1 16,-7-7 1-16,10-2 0 15,0 0-1-15,3 0 1 16,2 0-1-16,2 0-1 16,-1-13 1-16,-6-6-1 15,-1 0 3-15,4-2-1 16,-6 2-1-16,-1 0-2 0,1-5 1 15,3 0 1-15,-5-3 3 16,-5-8 0-16,-8-4 0 16,0-4 2-16,0 3-1 15,0 7 2-15,0 4-1 16,0 6 0-16,0-2-2 16,0 6 2-16,0-2-1 15,0 2 1-15,0-2 0 16,0 0 2-16,0-1-1 15,0 3 0-15,0-3-1 16,-3 7 0-16,-2-1 0 16,5 0-2-16,0 0 1 0,0-1-1 15,0 7 1-15,0 2-1 16,0 6 1-16,0 2 0 16,0 0 3-16,0 0-2 15,0 0-2-15,-7 0 0 16,7 0 2-16,0 0-2 15,0 10 0-15,0 6 1 16,0 3 0-16,0 8 2 16,0-1-3-16,0 9 3 15,0 5-1-15,0 7-1 16,0 0 0-16,0 6-1 16,0 1 1-16,7-6-1 15,1-5-1-15,4-6 1 0,-4-5-2 16,8-8 2-16,-4-5-1 15,-1-3 0-15,4-3 0 16,3-5-3-16,0 0 0 16,0-5-6-16,3-3-1 15,-3 0-18-15,-16 0-77 16,1 0-534-16</inkml:trace>
          <inkml:trace contextRef="#ctx0" brushRef="#br0" timeOffset="1746.729">1557 504 309 0,'-3'0'223'16,"-4"0"-102"-16,4 0-61 16,3 0-25-16,0 0-13 0,-2 0-5 15,-1 0-6-15,-9 0-1 16,9 0-3-16,-5 0 3 15,-2 0-4-15,4-5 0 16,-6-5-2-16,6-1 1 16,1-6-3-16,-5-2 1 15,2-6-2-15,-4 0-1 16,-4-5 0-16,8 3 0 16,-4 1 0-16,12 1 0 15,0 7 1-15,-3-4 0 16,3 3 0-16,0-2 2 15,0-3-1-15,3 0-1 16,12 0-1-16,-3 7 1 16,-3 5-1-16,0 4 0 15,-3 1 1-15,-1 0 0 0,-2 4 0 16,9-2 0-16,-9 3 0 16,10-1 1-16,-8-2 1 15,-2-1-2-15,7 3-1 16,-5 1 1-16,-2 2-1 15,6 0 1-15,-3 0-1 16,2 0 1-16,7 0-1 16,3 0 0-16,0 0 1 15,0 0-1-15,0 0 0 16,-3 5 0-16,-7 6 0 16,8 2 1-16,-11 3-1 15,8 2 0-15,-8 2 0 0,7-5 0 16,-6 5 1-16,-3-2-2 15,9-2 2-15,-9 1-2 16,2-2 1-16,2-1 0 16,-4-1 0-16,0 0 0 15,0 0 0-15,-3 1 1 16,0-1-1-16,9 4 0 16,-9-3-1-16,3-3 1 15,0 1 1-15,-3 1-1 16,0 1-1-16,0 0 1 15,0-4 0-15,0 3 0 16,0 0 0-16,0-2 0 16,0 1 0-16,0-4 0 0,0-2 0 15,0-2 0-15,0-3 0 16,0 5 0-16,0-2 0 16,0-2 0-16,0 1-1 15,0 2 0-15,0 0-1 16,-6-2 1-16,-1 3 1 15,5 0-1-15,-1-5 0 16,0 2 0-16,-7 0 1 16,8 0 0-16,-1-2-1 15,-3 3 1-15,-6 0 0 16,4 0 0-16,-7-2 0 16,-1 4 0-16,1-1 0 0,10 1-1 15,-8-4 1-15,11 1-1 16,-1-3-1-16,-3 0 1 15,-3 0 1-15,6 0 0 16,-12 0 0-16,6 0 0 16,-6 0 0-16,-3 0 1 15,-2-11-1-15,5 0 0 16,-3 4-1-16,7-1 1 16,-2 2-4-16,-2 2-2 15,7-6-1-15,2 3-5 16,-3-10-6-16,6 2-7 15,3 9-33-15,0-2-160 16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19:28.27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48C2B2-B7E0-44AC-93A6-EB8147DF0370}" emma:medium="tactile" emma:mode="ink">
          <msink:context xmlns:msink="http://schemas.microsoft.com/ink/2010/main" type="inkDrawing" rotatedBoundingBox="7792,8680 24160,8897 24156,9229 7787,9012" shapeName="Other">
            <msink:destinationLink direction="with" ref="{AFB05767-07B5-480D-8376-80777BA0EDB0}"/>
            <msink:destinationLink direction="with" ref="{91570FDD-FD6B-4384-B048-B2826FB571AF}"/>
            <msink:destinationLink direction="with" ref="{83927BEC-4EEB-4316-83AF-8AA155148144}"/>
            <msink:destinationLink direction="with" ref="{DC7FCB5A-A24B-453F-A558-BED4C1F50456}"/>
          </msink:context>
        </emma:interpretation>
      </emma:emma>
    </inkml:annotationXML>
    <inkml:trace contextRef="#ctx0" brushRef="#br0">0 160 303 0,'0'0'106'0,"0"0"-85"15,0 0-9-15,0 0 33 0,0 0 2 16,0 0-13-16,0 0-8 16,0 0 3-16,0 0-2 15,0 0-9-15,0 0 1 16,0 0-5-16,0 0 0 16,0 0 1-16,0 0-4 15,0 0-6-15,0 0-2 16,3 0-3-16,2 0 0 15,13 0 2-15,3 0 2 16,0 0-2-16,12 0 1 16,0 0-2-16,-4 0 1 15,7 0 0-15,-1 0-1 0,4 0 0 16,2 0-1 0,5 0 1-16,1 0-1 15,-6 0 0-15,10 0 0 0,-10 0 0 16,10 1 0-16,-7 2 0 15,-5 1 1-15,9-4-1 16,-9 1 0-16,2-1 0 16,1 2 0-16,-1-2 0 15,0 0-1-15,7 0 1 16,-3 0 1-16,8 0-1 16,4 0 0-16,2 0 0 15,0 0 1-15,10 0-1 16,-7 0 0-16,0 0 0 15,10 0-1-15,0 0 1 16,5 0 0-16,-3 0 0 0,1 0-1 16,-5 0-2-16,4 0 3 15,3 0-2-15,-2 0 2 16,-1 0-3-16,3 0 2 16,-2 0-2-16,2-2 1 15,0-3 0-15,-2 2 0 16,2-2-3-16,10-1 0 15,-2 4 0-15,5-3 4 16,-8-1-1-16,-2 1 1 16,2-3 1-16,-15 3 0 15,10-3 1-15,0-1-1 16,7 2 0-16,2-4 0 16,1 0-1-16,-2 3 1 0,8-3 0 15,-14 7 1-15,-1-4-1 16,-1 0 0-16,-6 2 0 15,4 1 0-15,-13-1 0 16,10 3 0-16,-13 1 0 16,0-4 2-16,-2 6-2 15,-4 0 0-15,-2 0-2 16,-4 0 2-16,10 0 0 16,-1 0 0-16,3 0 0 15,3 0 0-15,10-2 0 16,5-3 0-16,13 1 0 15,8 4-1-15,9 0 1 0,9 0 1 16,0 0-1-16,-1 0-1 16,1 0 1-16,3 0 0 15,6 0-5-15,-4 6 0 16,-2-1 0-16,-9 1 2 16,-9 1 2-16,-6 2 0 15,-3-1-4-15,1 0 4 16,-1 2 1-16,3 1-2 15,0-3 2-15,0 3 3 16,-7-3-3-16,5-3-1 16,-1 3 1-16,6-4 0 15,-3-1-2-15,3-3 2 0,-3 4 0 16,0-1 0-16,0-3 0 16,3 1 0-16,9-1-1 15,4 0 1-15,7 4 0 16,-2-2 1-16,2-2 1 15,-2 0-2-15,-6 4 0 16,-2-4-2-16,-20 5 2 16,-1 3-1-16,-13-3 1 15,-12 3-3-15,-2-3-1 16,-4-2-1-16,3 1 4 16,-2-3-1-16,9-1 2 15,-4 0 0-15,12 0 0 16,6 0 0-16,3 0 0 15,12 0-1-15,7 0 1 16,-14 0 0-16,7-5 0 0,-5 2 0 16,-7-2-2-16,3 5 1 15,-8-2-4-15,-4 2 5 16,0 0-3-16,6-4 3 16,3-1 0-16,12 0 0 15,13 0 0-15,5 0 1 16,8 1 4-16,10 4-5 15,5 0 0-15,10 0 0 16,-4 0 0-16,13 6 0 16,11 7 3-16,19 3-3 0,-2-2 0 15,17 4 3 1,-7 1-1-16,0 3-2 0,10 1 1 16,-8 1 2-16,1-2-3 15,-3-1 0-15,-3-1 0 16,-3 0 2-16,6-3-1 15,7 1-1-15,-4-5 0 16,-6 1 0-16,-5-4 0 16,-25-1 0-16,-3-1 0 15,-11-6-1-15,-15 1 2 16,-25-3-1-16,-14 0 0 16,-17 0 0-16,-19-3 0 15,-15-12 0-15,-8-2 0 16,-15-1 2-16,0-1-2 15,-12 1 5-15,-1 0 3 0,5 3-2 16,-10-1-2-16,0 6-4 16,0 6-1-16,0 4-146 15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19:31.71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FB05767-07B5-480D-8376-80777BA0EDB0}" emma:medium="tactile" emma:mode="ink">
          <msink:context xmlns:msink="http://schemas.microsoft.com/ink/2010/main" type="inkDrawing" rotatedBoundingBox="8668,6948 8805,17318 8516,17322 8379,6952" semanticType="callout" shapeName="Other">
            <msink:sourceLink direction="with" ref="{5748C2B2-B7E0-44AC-93A6-EB8147DF0370}"/>
            <msink:sourceLink direction="with" ref="{EBB60EC9-304A-4D84-97C9-BBD1A49B0AA5}"/>
          </msink:context>
        </emma:interpretation>
      </emma:emma>
    </inkml:annotationXML>
    <inkml:trace contextRef="#ctx0" brushRef="#br0">94-11 200 0,'-10'-14'72'0,"10"14"21"16,0 0-5-16,-3 0-33 15,3 0-26-15,0 0-15 16,0 0-2-16,0 0 2 16,0 11 5-16,0 16 38 15,0 7-21-15,-2 8-12 16,-1-1-2-16,-4 11-8 16,4 11-6-16,3 10 3 15,-3 4-4-15,-5 6 3 16,-1 0-3-16,3-2-6 15,-4-5 0-15,8 0 1 0,-4-9-1 16,6-3 2-16,0 0-2 16,0-2 1-16,0 4 1 15,0-1-1-15,0 4 1 16,0 4-1-16,3-2 1 16,0 3-1-16,-3-1-1 15,2 2-1-15,-2-5 1 16,0-6-1-16,7-6 2 15,-1-4-1-15,-3 3-1 16,-3-4 0-16,9 2 2 16,-3 4-1-16,2-4 2 15,2 0-3-15,-5-1 0 0,-2-1 1 16,4 0 0-16,-2-1-1 16,1 4 0-16,-3-3 1 15,6 0-1-15,-3 10 0 16,-6-5 0-16,2 4 1 15,5 2-1-15,-7-6 0 16,0 1 1-16,0-2-2 16,3-7 0-16,0 1 1 15,0 0 1-15,9 0-1 16,-4-3 0-16,-5 0 0 16,7-1 0-16,-5 2 0 15,-5-1 1 1,3 3-1-16,-3-1 0 0,0 1 0 15,0 0 1-15,0-2-1 16,0-1-1-16,0-4 1 0,0 3 1 16,0 1-1-16,0-3 0 15,0-3 1-15,0-4-1 16,0-3 1-16,0 0-1 16,0 5 0-16,0 1 3 15,-3-2 3-15,-2 7-4 16,-8 4-1-16,11 1 0 15,-4-6 2-15,3-1-2 16,3-5-1-16,0 2 0 16,0 1 0-16,0-2 1 0,0 1-1 15,0 2 0 1,0 5 0-16,0 1 0 0,0 2 1 16,0 4-1-16,-9 1 2 15,-7 8-2-15,8-5 0 16,-4-6 1-16,9 2-1 15,-2-1 1-15,2 1-1 16,3 1 0-16,0-3-1 16,-7 6 1-16,7 2 2 15,-3-2-2-15,0 2 0 16,-2 4 1-16,-5-4-1 16,5 9 2-16,-8-6-2 15,11-3 1-15,-4-2-1 16,-4-8 0-16,8 0 0 15,2 5 0-15,0-1 1 0,0 11-1 16,0 0 0-16,0 4 0 16,0 2 0-16,0 2 0 15,0 4 0-15,0-4 1 16,0 2-2-16,0-4 1 16,0 3 0-16,0 1 1 15,0-2-1-15,0 3 0 16,-6 4 0-16,3 2 0 15,-6 2 0-15,9 3 1 16,0 1-1-16,0-4 0 16,0 0 0-16,0-1 0 15,0-4 0-15,7-3 0 0,1 1 0 16,-3-1 0-16,8-5 0 16,-8 4 0-16,8-4 0 15,-8 4 0-15,10 4 0 16,-2 7 0-16,-2-5 1 15,9 2-1-15,5-7 0 16,-4-5 0-16,0-5-1 16,-3 4 1-16,-1-2 0 15,-6 3 1-15,7 2-1 16,-5 7 0-16,-8-4 1 16,5 2-1-16,-7 0 0 15,-1 4 0-15,-2-1 0 16,0 4 0-16,0 1 0 0,0-9 0 15,3-2 0 1,0-12 1-16,0-8-1 0,9-7-1 16,-9-20 1-16,7 1 1 15,-5-19-1-15,-2 1 0 16,-3-12 0-16,0 0 0 16,0 0-3-16,0 0-4 15,0 0-6-15,0-23-43 16,-6-2-397-16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19:33.86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91C635F-19D3-4DD4-B67A-1980C8A2B11C}" emma:medium="tactile" emma:mode="ink">
          <msink:context xmlns:msink="http://schemas.microsoft.com/ink/2010/main" type="inkDrawing" rotatedBoundingBox="7560,15911 26227,16379 26218,16765 7550,16296" shapeName="Other">
            <msink:destinationLink direction="with" ref="{91570FDD-FD6B-4384-B048-B2826FB571AF}"/>
            <msink:destinationLink direction="with" ref="{32EFE7DF-DBB5-47D9-BDE8-7F2497B242FA}"/>
          </msink:context>
        </emma:interpretation>
      </emma:emma>
    </inkml:annotationXML>
    <inkml:trace contextRef="#ctx0" brushRef="#br0">0 243 412 0,'12'6'167'0,"-12"-5"-130"16,0-1-13-16,0 0 9 0,3 0-7 16,-3 0-5-16,3 0-6 15,6 0-1-15,0 0-3 16,11 0 0-16,13 0 5 15,3 0-7-15,8-1 0 16,7-7-5-16,3-1-3 16,5 3 0-16,3 4 0 15,7 2-1-15,-1 0 1 16,6 0-1-16,-2 0 0 16,-7 0 0-16,6 0 0 15,-12 5 0-15,8 3 0 16,-8-2 0-16,0 1 0 15,6-4-2-15,7 3 2 0,7-6 0 16,17 0 0-16,8 0 0 16,2 0 0-16,7-2 0 15,3-14 0-15,-3-1 0 16,-5 1 0-16,-8 2 0 16,-7 4 0-16,-11-1 0 15,-2 3-1-15,-5 0 0 16,-6 0 1-16,-7 6-1 15,-6-4-1-15,1 0 2 16,-4 4-1-16,-6-4 1 16,7 5 0-16,0-6-1 15,-1 0 1-15,-6 7 0 0,7-6-1 16,0 1 1 0,-1 2-1-16,7-2 0 0,-1 0 0 15,3-3 1-15,10 0-1 16,-1-5 1-16,6 7-1 15,-2-2-1-15,2-3 2 16,-7 6-1-16,2-1-2 16,5 0 3-16,0 1 0 15,10 2 0-15,11 2 0 16,5-2 0-16,20 0 0 16,-2 1 0-16,13 2 0 15,9 0 1-15,-1 0-1 16,4 0 0-16,6 0-1 0,2 0 3 15,6 12-2 1,4-1 0-16,-4 0-1 0,7 2 1 16,-5-1 0-16,17 1 0 15,-4-3 0-15,0-4 0 16,7 4 0-16,-4 1 0 16,-6-3 1-16,1 2-1 15,-7-2 0-15,-8-2 0 16,1 5 1-16,3-3-1 15,-14-3-1-15,-8 1 0 16,-7-4 1-16,-5-2 0 16,-6 0 0-16,-6 0 0 0,-9 0 1 15,-6 0-1 1,-6 0 0-16,0 0 0 0,-6 0 0 16,-9 3 0-16,-3-1 0 15,-5-2 0-15,-7 0 0 16,-6 0 0-16,10 0 1 15,-4 4-2-15,12-4 2 16,15 0-2-16,3 2 2 16,16 0-1-16,4 4 0 15,1 4 0-15,12-1-1 16,-1-1 1-16,19 2 1 16,6 2-1-16,8 0 0 15,12-1 0-15,0-3 1 16,7 3 0-16,-4-3 0 15,0 3-1-15,0-4 1 0,-2 3-1 16,-1 4 0-16,-3 3 0 16,1 0 0-16,-6-6 0 15,-7 6 0-15,3-1 0 16,4-1 0-16,5-4-1 16,-9-3 1-16,4 4 1 15,-4-5-1-15,-3 4 0 16,4 0 0-16,-12 1 0 15,-7-1 0-15,4 3 0 16,-9-3 0-16,-1-3 0 16,-5-3 0-16,-12-1-1 15,-1 2 1-15,7-6 0 0,-3 2 0 16,3 3 0-16,-4-1 0 16,-2 4 0-16,1-2 1 15,-4 0 0-15,-1-1-1 16,4 0 0-16,12-2 0 15,-7 0 0-15,9-1 0 16,11-2 0-16,-8 3 0 16,13 0 1-16,-13 4-1 15,-5 0-1-15,-9-2 1 16,-9-1 0-16,0 2 0 16,-6-6 0-16,-6 6 0 15,-6-6-1-15,-6 2 1 16,-24-2 1-16,-11 0-1 0,-33 0-2 15,-21 0-32 1,0 0-55-16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19:37.14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1570FDD-FD6B-4384-B048-B2826FB571AF}" emma:medium="tactile" emma:mode="ink">
          <msink:context xmlns:msink="http://schemas.microsoft.com/ink/2010/main" type="inkDrawing" rotatedBoundingBox="22096,17877 22099,7888 22592,7888 22589,17878" semanticType="callout" shapeName="Other">
            <msink:sourceLink direction="with" ref="{5748C2B2-B7E0-44AC-93A6-EB8147DF0370}"/>
            <msink:sourceLink direction="with" ref="{C91C635F-19D3-4DD4-B67A-1980C8A2B11C}"/>
          </msink:context>
        </emma:interpretation>
      </emma:emma>
    </inkml:annotationXML>
    <inkml:trace contextRef="#ctx0" brushRef="#br0">490 0 568 0,'0'0'100'15,"0"0"-34"-15,0 0-14 16,0 0-23-16,0 0-15 15,-2 0-6-15,-11 19-7 16,1 17 1-16,4 13 12 16,-7 4-10-16,-1 16-2 15,5 0 0-15,-7 5 2 16,0 4 0-16,-2 1-2 16,-8 5 0-16,5 1 1 15,2 3-2-15,3-2 0 16,3-1-1-16,7 6 1 15,-7 3-1-15,6-1 0 16,-6-4 1-16,3-6-1 0,1-2 0 16,-7-5 0-16,-3 2 0 15,3-1 1-15,-7 2-1 16,12-5 0-16,-2 0 0 16,-1-1 0-16,8-4 0 15,-7 1 0-15,12-3 0 16,-9 2 0-16,9-3 0 15,-7 1 1-15,5-4-1 16,2-3 0-16,3 3 0 16,0-2 0-16,0 6 0 0,0 0 0 15,0 2 0 1,0 0-1-16,8 1 1 0,5 8 0 16,-1 8 1-16,-6 7-1 15,9 8 0-15,-10-1 1 16,11-2-1-16,-8 2 0 15,7-7 0-15,3 2 0 16,-3 0 0-16,3-1 0 16,-10 2 0-16,5-6 0 15,2-1 0-15,-10-4 0 16,10-4 0-16,-12-1 0 16,5-5 0-16,-1 3 0 15,-7-7 1-15,3-1-1 16,-3 1 0-16,3-3 0 0,0-1 0 15,9-3 0-15,-9 3 0 16,2-1 0-16,5 6 0 16,-7 0 0-16,2 1 0 15,5 2 0-15,-5-3 0 16,1 0 0-16,6 2 0 16,-6-6 0-16,9 2 0 15,-10 1 0-15,8 2 0 16,-10-1 0-16,-1-2 0 15,1-9 0-15,-3-2 0 16,0-3 0-16,0 0 0 16,0-1 0-16,0 2 0 15,-5 0 0-15,-8 4 1 0,5-2-2 16,5-1 1-16,-6 1 0 16,6-2 0-16,0-7 1 15,0 1-1-15,-6 3 0 16,3-3 0-16,3 0 0 15,1-1 0-15,-1-2 0 16,-4 3 0-16,4 0 0 16,-2 7 0-16,5 1 0 15,-10 6 0-15,5 2 0 16,2 0 0-16,-7 5 0 16,5-5 0-16,2-1 0 15,-3 1 0-15,-1-5 0 16,5-3 0-16,-1 2 0 0,0-2 0 15,3 2 0 1,0 6 0-16,0 3 0 0,0 2 0 16,0 0 0-16,0 6 0 15,-3-3 1-15,3-3-1 16,0 5 0-16,0-5 1 16,0 0-1-16,0-3 1 15,0 7-1-15,0-7 2 16,0-4-2-16,3 1 0 15,-3-7 1-15,3-8 0 16,-3-3-1-16,0-3 1 16,0-1-1-16,0 0 0 0,0-1 0 15,0 1 2 1,0-8-2-16,0-3 0 0,-3-1 0 16,-6-2 0-16,0-3 0 15,-9 7 0-15,0-1 1 16,1-10-1-16,1-1 0 15,8-6 0-15,5-8 0 16,3-3-1-16,0-5-4 16,0 0-7-16,0 0-23 15,0-16-91-15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19:41.14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3927BEC-4EEB-4316-83AF-8AA155148144}" emma:medium="tactile" emma:mode="ink">
          <msink:context xmlns:msink="http://schemas.microsoft.com/ink/2010/main" type="inkDrawing" rotatedBoundingBox="15088,17792 15276,7821 15515,7826 15327,17797" semanticType="callout" shapeName="Other">
            <msink:sourceLink direction="with" ref="{5748C2B2-B7E0-44AC-93A6-EB8147DF0370}"/>
            <msink:sourceLink direction="with" ref="{D1601E82-BC59-4E1E-8D82-8671190E48F6}"/>
          </msink:context>
        </emma:interpretation>
      </emma:emma>
    </inkml:annotationXML>
    <inkml:trace contextRef="#ctx0" brushRef="#br0">372 0 303 0,'0'0'173'15,"0"0"-98"-15,0 0-25 16,0 0-13-16,-10 12-5 16,2 7-4-16,-7 2-4 15,9 3 0-15,-3 0-8 0,3 6-6 16,6-2 3-1,-2-1-4-15,-1 3-4 0,-7-1 0 16,5 4-1-16,5 2-1 16,-3-1 0-16,-7 6 0 15,7-2-2-15,1 2 0 16,2-4-1-16,0 5 0 16,0-3 1-16,0 0-1 15,0-4 2-15,0-2-1 16,-6-2-1-16,-6-3 2 15,4-1-2-15,-8 1 0 16,1-3 1-16,0 3-1 16,7-2 1-16,-7 3-1 0,6 1 0 15,-3 3 1 1,0-1-1-16,6 0 1 0,3 4-1 16,1-3 0-16,2 3 0 15,-7-1 0-15,1 1 0 16,6 2 0-16,-5 1 1 15,-5-4-1-15,7 2 0 16,0-7 0-16,3 0 0 16,0 3 0-16,-2-2 0 15,2 3-1-15,0 1 1 16,0 2 0-16,0 4 1 16,0-7-1-16,0 2 1 15,0-2-1-15,0-1 0 16,0 2 1-16,0 0 1 15,0 7-1-15,0 2-1 0,0 1 0 16,0 3 1-16,0-7 0 16,0-1-1-16,2-4 1 15,4 3-1-15,4 0 2 16,-5-1 0-16,-5 1-1 16,3-1 1-16,0 0-1 15,-3 3 0-15,0-2 0 16,0-4 0-16,7 2-1 15,-7-11 1-15,2 3-1 16,1-1 0-16,-3-4 0 16,0-1 1-16,0 0-1 15,3-4 0-15,0 1 0 0,3 3 0 16,-6-1 0-16,3-3 1 16,-3 7-1-16,0-2 0 15,0 5 0-15,0-2 0 16,0 9 0-16,0 0 0 15,0-4 0-15,0 4 1 16,0-3-1-16,0 1 0 16,3 1 0-16,9 1 0 15,-6 3 0-15,-3-4 0 16,-1 4 0-16,8 0 1 16,-7-2-1-16,-3 2 0 15,3 2 0-15,-3-6 0 0,0 1 0 16,0-2 0-1,0-1 0-15,0-1 0 0,0 1 0 16,0-2 0-16,0 1 0 16,-13-6 0-16,8 2 0 15,5-3 0-15,-3 0 0 16,3 1 0-16,0-5 0 16,0 2 0-16,0-3 1 15,0-1-1-15,0 1 0 16,0 3 0-16,0-5 0 15,-3 3 0-15,-7-2 0 16,5 3 0-16,2 10 0 16,-9 11 0-16,9 3 0 0,0 6 0 15,1-5 0 1,-5-6 0-16,7 4 1 0,0 3-1 16,0 1 0-16,0-1 2 15,0-3-2-15,0-4 0 16,0 0 0-16,0 5 0 15,0 1 0-15,0-3 0 16,0-1 1-16,0-4-1 16,0 1 0-16,0 2 0 15,7 2 0-15,-2 3 0 16,7-1 1-16,-6 0-1 16,-6 6 0-16,3-2 1 15,-3-6 1-15,0-7-1 16,0-5-1-16,0 0 0 0,0 0 0 15,0 0 0-15,0 1 1 16,-3-3-1-16,-9 1 0 16,6-4 0-16,-6 5 0 15,6-3 0-15,-9 6 0 16,9 10 0-16,-6 1 0 16,7 6 0-16,-1-1 0 15,3-4 0-15,-4 0 0 16,5-2 0-16,-1 5 0 15,3-3 0-15,0-1 0 16,0-4 0-16,0 1 0 16,0-4 1-16,0 5-2 15,0-4 1-15,0 0 0 0,0 2 1 16,3-3-1-16,-1 5 0 16,5 2 0-16,-7-5 0 15,0 3 0-15,0-8 0 16,0-4 0-16,0 3 0 15,0-3 0-15,0 4 0 16,0-4 0-16,0-1 0 16,0-1 0-16,0 1 0 15,0 5 0-15,0 4 0 16,0 5 0-16,0 1 0 16,0-4 1-16,0 2-1 15,0-1 0-15,0 2 0 0,-7 1 0 16,7-3 0-16,-2 1 0 15,-1 0 0-15,3-3 0 16,0 0 0-16,0-1 0 16,0-1 0-16,0-1 0 15,0 1 0-15,0-3 0 16,0 0 0-16,0-1 0 16,0-2 0-16,0 3 0 15,0 3 0-15,0-1 0 16,-6 2 0-16,-1 4 0 15,2 3 0-15,2 2 0 16,-9 3 0-16,6 1 0 16,6-1 0-16,-2 1 0 0,2 7 0 15,0-3 0 1,0 3 0-16,0-5 0 0,0 7 0 16,0-5 0-16,0-2 0 15,2-1 0-15,-2 2 0 16,3-6 1-16,-3 5-1 15,0-3 0-15,0 2 0 16,0-1 0-16,0 0 1 16,0 2-1-16,0 2 1 15,0 3 0-15,0 3 0 16,0-7 0-16,0 2 0 16,0-4 0-16,0-1 1 15,0-7-1-15,3-5-1 16,9-2 1-16,-6-7-1 0,9-2 0 15,-12-5 1-15,6 0-1 16,-6-3 0-16,-3 4 0 16,0-1 0-16,0 3 1 15,0 0-1-15,0 7 0 16,0-7 0-16,0-1 0 16,0-1 0-16,6 0 0 15,-4-4 1-15,8 3-1 16,-5-5 0-16,-2 1 0 15,0-3 0-15,4-4 0 16,-7-4 0-16,0-1-3 16,0-8-13-16,0 0-36 15,0 0-429-15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19:45.39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0BB4C7B-6AA2-47D8-B015-2F1F0D5D9BE5}" emma:medium="tactile" emma:mode="ink">
          <msink:context xmlns:msink="http://schemas.microsoft.com/ink/2010/main" type="inkDrawing" rotatedBoundingBox="17209,17569 17599,7933 17896,7945 17506,17581" semanticType="verticalRange" shapeName="Other">
            <msink:sourceLink direction="with" ref="{48FDF2E5-368C-4E66-A6FD-C85668AD7AE3}"/>
            <msink:sourceLink direction="with" ref="{F4C42825-B626-433E-BB15-5D7A15BA8804}"/>
            <msink:sourceLink direction="with" ref="{726DF96B-0FA8-4A96-A91E-ADFCAFC1743E}"/>
          </msink:context>
        </emma:interpretation>
      </emma:emma>
    </inkml:annotationXML>
    <inkml:trace contextRef="#ctx0" brushRef="#br0">458-3 196 0,'0'0'28'0,"0"0"-11"0,0 0 39 16,0 0 53-16,-3 0-22 15,3 0-24-15,0 0-14 16,-3 9 4-16,-6 2-25 16,3 5-9-16,-6-1-8 15,6 7-3-15,-9 2-2 16,4 2 2-16,-4 7-5 16,-3 0-1-16,5 1 1 15,5-6-3-15,-1 6 3 16,3-5-3-16,6 1 1 0,0-3 0 15,0 1-1 1,0 3 1-16,0-3 0 0,0 3-1 16,0 0 1-16,0-2-1 15,0 0 0-15,0-1 1 16,0-2-1-16,0-4 0 16,6-3 0-16,0-3 0 15,-3-1 1-15,0-1-1 16,-3 1 0-16,3 1 1 15,-3 1-1-15,2 2 0 16,-2 2 2-16,0 0-2 16,0-2 0-16,0 2 0 15,0-2 1-15,0 0-1 0,0-1 0 16,0 0 0-16,0 2 0 16,0 1 0-16,0 3 0 15,0 0 0-15,0 5 0 16,0 4 1-16,0-1-1 15,0 3-1-15,0-3 1 16,-2 0 0-16,-1 6 0 16,3-3 0-16,0 4 0 15,0-1 0-15,0-1 0 16,0-7 1-16,0-1-1 16,0-6 0-16,0 2 0 15,0-4 0-15,0 0 0 0,-3 2 0 16,3-3 0-1,-9 2 0-15,3 2 0 0,3 1 0 16,-9-2 0-16,6 4 0 16,1-1 1-16,-5 7-1 15,5-5 0-15,2 8 0 16,3-7 0-16,0 3 0 16,0 1 0-16,0 2 0 15,0-4 0-15,0 4 0 16,0-3 0-16,0 3 0 15,0 5 0-15,0-3 0 16,0 6 0-16,3-3 1 16,-1 0-1-16,1-4 1 15,7-2 1-15,-7-5 0 16,-1-3-2-16,-2-1 0 0,3 0 0 16,0 1 1-16,-3 1-1 15,0 2 1-15,0 3 1 16,0 1 0-16,0 2 0 15,0-4 0-15,0 1-2 16,0 1 0-16,0 1 1 16,0-4-1-16,0-1 0 15,0-2 0-15,0-1 1 16,0-1-1-16,0 1 1 16,0 1 0-16,0 2-1 15,0 0 1-15,0 1 0 16,0-1 0-16,0-1-1 0,0-2 0 15,0-1 1-15,0 3-1 16,0-4 0-16,0 6 0 16,0-1 0-16,0 1 0 15,9-2 0-15,-6 0 0 16,0 1 1-16,-3-3-1 16,3 7 1-16,-3-4 1 15,3-1 0-15,3 3-1 16,-6-1 2-16,0 0-2 15,0-1 0-15,0 1 0 16,0-4 2-16,0 7-1 16,0 1 2-16,-9-1-3 15,-6 1 1-15,4-2-1 0,-10 2 0 16,-7 1-1-16,5 2 0 16,-13 4 1-16,13-2-1 15,-10 2 0-15,9-4 1 16,6 1-1-16,-2-3 0 15,2-1 0-15,5-2 0 16,5 1 1-16,2-7-1 16,0 4 0-16,3-4 0 15,0-2 0-15,3 1 0 16,0-4 0-16,0 1-1 16,0-4 1-16,0-2 0 15,0 3 0-15,0-5-1 0,0-2 1 16,0 1 0-16,0 1 1 15,0-6 0-15,0 4-1 16,0-1 0-16,0 1 0 16,0 4 0-16,0-2 0 15,-5-1 0-15,-5 3 0 16,10-3 0-16,-3 0 0 16,3 6 0-16,0-5 0 15,0 1 0-15,0 2 0 16,0 2 0-16,0-2 0 15,0 8 0-15,0 1 0 16,0 4-1-16,0-1 1 0,3 1 0 16,12 5-1-1,-3-1 1-15,2 7 0 16,1 0 0-16,1-5 0 0,4 4 0 16,-5 1 1-16,1-4-1 15,-5 3 1-15,1-6 0 16,-7 2-1-16,5-2 1 15,-10 1 0-15,0 2-1 16,0-2 0-16,0 2 0 16,0-2 1-16,0 3-1 15,0-4 0-15,-7-5 0 16,2 1 0-16,2-1 0 16,0 4 0-16,-4-3 0 15,7-4 0-15,-2-1 0 16,-4-4 0-16,6 0 1 0,-5 5-1 15,5-1-1 1,0-1 1-16,0 2 0 0,0-4 0 16,0 4 0-16,0-2 0 15,0-2 0-15,-7 5 0 16,4 0 1-16,0 5-1 16,3 0 0-16,-3-3-1 15,1 3 1-15,2 1 0 16,-7-7 1-16,4 0-1 15,0-2 0-15,3 1-1 16,0-1 1-16,0 3 0 16,0-1 0-16,0 1 1 15,0 3-1-15,-3-5 0 0,-2 3 0 16,-2 2 0-16,2 1 1 16,2 7-1-16,0 0 0 15,-4 2 0-15,4-5-1 16,3-7 1-16,0 3 0 15,0-3 0-15,0 4-1 16,0 1 1-16,0-1 1 16,0-3-1-16,0 3 0 15,0 0 0-15,0 6 0 16,0-1 1-16,0 1-1 16,0 1 0-16,0-3 0 15,0 1 0-15,-2 0 1 0,2 0-1 16,0 1 0-16,-3 0 0 15,0-2 0-15,-4 3 0 16,2-2 0-16,2 6 0 16,3-1 0-16,-3-1 0 15,0 4 0-15,-3-5 0 16,3-2 0-16,3 0 0 16,0-4 0-16,0 2 0 15,-3 0 0-15,3-1 0 16,0 2 2-16,-3 3-2 15,3 1 0-15,0-4 0 16,0 3 0-16,0 1 0 16,0-2 0-16,0 7 2 0,0-4 0 15,0-1-2-15,0-2 1 16,0-1-1-16,0 0 0 16,3-2 1-16,0 0 0 15,6-1-1-15,-3-4 0 16,-6 2 0-16,5-1 0 15,5 5 0-15,-4-4 1 16,-4-2-1-16,1-1 0 16,-3-1 0-16,0 1 1 15,0-1-1-15,0 3 1 16,0 0-1-16,0 0 0 16,0 8 0-16,0-3 0 15,0 6 1-15,-5 5 1 16,-1-2-2-16,-4 3 0 0,8-2 0 15,2-6 0 1,0-4 0-16,0-5 1 0,0-8-1 16,0 0 0-16,2-5 1 15,11-6-1-15,-10 3 0 16,2-5 0-16,5-3 0 16,-7 0 0-16,-3 0 0 15,0 2 1-15,2 2-1 16,-2-2 1-16,3-2-1 15,-3-3 1-15,7 1-1 16,-7-3-2-16,0-1 2 16,0-2-1-16,0 0-24 15,0 0-215-15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19:49.83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ABD5D2-8984-4C79-A451-17605B45FABB}" emma:medium="tactile" emma:mode="ink">
          <msink:context xmlns:msink="http://schemas.microsoft.com/ink/2010/main" type="inkDrawing" rotatedBoundingBox="19516,17668 19768,7912 20085,7920 19833,17676" semanticType="verticalRange" shapeName="Other"/>
        </emma:interpretation>
      </emma:emma>
    </inkml:annotationXML>
    <inkml:trace contextRef="#ctx0" brushRef="#br0">421 1 0 0,'-3'0'165'0,"3"0"-148"15,-3 0-14-15,-4 0 4 16,2 0 15-16,2 6-5 15,-9-2 28-15,6 0-12 16,1-3 33-16,-8-1-5 16,13 0-15-16,-5 0 14 15,-2 0-29-15,4 0-8 16,0 0 2-16,0 0 0 16,-2 0-11-16,-5 0-6 0,8 2-3 15,-1 4-5 1,3 2-7-16,-3 3 7 0,3 0 0 15,0 1 7-15,0-1-4 16,0 1 7-16,0 1-3 16,0 0-1-16,0 4 1 15,0 0-1-15,0 5 0 16,0 0 2-16,0 1-5 16,0 2 0-16,0 0-1 15,0-2 0-15,0 6-2 16,0 1 2-16,6-1 1 15,-1 1 0-15,5-1-2 16,-8-6-1-16,1 0 3 16,0-2-2-16,0 1 0 0,-3-1 1 15,7 6 1-15,-5-3-2 16,1 2 0-16,-3 0-1 16,3-1 4-16,0 0-4 15,-3-2 0-15,9 1 0 16,-6 0 0-16,0-2 0 15,2 4 1-15,5-2-1 16,-5 4 0-16,5-1 1 16,-4-1-1-16,-6 3 0 15,0-2 1-15,0 1-1 16,0-3-1-16,0 7 1 16,0-3 0-16,-3 4 1 15,-10-7-1-15,8 4 2 0,2-1-2 16,-4 1 0-16,2 2 0 15,2 0 0-15,3-5 1 16,0 2-1-16,0-5 1 16,0-1-1-16,0 0 0 15,0 2 1-15,0-2-1 16,0 5 0-16,-5 0 0 16,-2 4 0-16,1 0 0 15,3-5 1-15,-6 5-2 16,0 1 1-16,-3 1 0 15,4 3 0-15,-5 1 1 16,5-2-1-16,-2 3 0 0,8 0 0 16,2-1 0-16,0 0 0 15,0-2 0-15,0 5 0 16,0-6 0-16,0-1 0 16,0 1 0-16,0-5 0 15,0-3 0-15,0 3 0 16,-3-1 1-16,0 1-1 15,-6 1-1-15,6-2 1 16,0-2 0-16,3-3 0 16,0 0 0-16,0 0 0 15,0 3 0-15,0 0 0 16,0-1-1-16,-3 3 1 16,1 4-3-16,-8-3 1 15,4 4 0-15,4 1 1 16,-8-3 1-16,4 6 0 0,6 0 0 15,-2-4 0-15,-8 0 0 16,10-7 0-16,-5-5 0 16,2 2 0-16,0-3 0 15,-7-1 1-15,8-1 1 16,-1 4-2-16,3-3 0 16,-3 8 0-16,-7-4 0 15,8 3 0-15,-1-1 4 16,0 1-4-16,3 5 0 15,0 1 0-15,-3-2 0 16,-3 0 1-16,6 0-1 16,0-3 0-16,-3-1 0 0,3-3 0 15,-3-3 1-15,0 2-1 16,3 2 0-16,-2 3 0 16,2 6 0-16,0 1 2 15,0-4-2-15,0-3 0 16,0 2 0-16,0-3 0 15,0 2-1-15,0 3 1 16,0 0 0-16,0 3 0 16,2 2 0-16,1 3 1 15,0 1-1-15,0-4 0 16,-3-2 0-16,0-5 1 16,0 1-1-16,0-2 0 15,0 1 0-15,0-1 0 0,0 1 1 16,0-1 0-1,0 1-1-15,0-1 0 0,-6-2 0 16,3-4 0-16,-2-6 1 16,-2-2-1-16,4-1 0 15,0 3 0-15,3-4 0 16,0 2 0-16,0 5-1 16,-2-2 1-16,2 7 0 15,0-4 0-15,0 0 0 16,0 0 0-16,0-2 1 15,0 0-1-15,0-1 0 16,0 0 0-16,0 5 3 0,0-5-2 16,0 4 0-16,0-1-1 15,0 3 0-15,0-1 0 16,0 2 0-16,0-3 0 16,0-1 1-16,0 0-1 15,2 0 0-15,1 4 0 16,0-4 2-16,4 4-2 15,-7-4 3-15,0 5-3 16,0-1 1-16,0-4-1 16,0 4 1-16,-7-8-1 15,1 3 0-15,-6-2 0 16,6 1 1-16,4 0-1 16,-4 3 2-16,-1-2-2 0,2 2 0 15,2-1 0 1,0-3 0-16,-4 2 0 0,2-5 0 15,2 2 0-15,0-1 0 16,-9 3 0-16,6-2 0 16,-3-2 0-16,3 3 1 15,4 1-1-15,-1 3-1 16,-4-1 1-16,7 3 0 16,0-2 0-16,0-1 0 15,0 5 0-15,0-3 0 16,0 7 0-16,0-1 0 15,0 1 0-15,0-3 0 16,10-6 0-16,-8 0 0 16,4-6 0-16,6 1 0 0,-6 0-2 15,6-1 2-15,-9 1 0 16,9 1 0-16,-9-2 0 16,0 2 0-16,-3-3 2 15,3-5-2-15,-3 5 0 16,0 0 1-16,0-1 0 15,0 3-1-15,0-2 0 16,0-1-1-16,0 0 2 16,2 4-1-16,5-2 0 15,-1 1 0-15,-6 0 0 16,2 4-1-16,-2 1 2 16,3 3-1-16,-3 1 1 15,0 5 0-15,3-3 8 0,4 3-8 16,-2-1 0-1,-5-2 0-15,3 3-1 0,0-1-1 16,7 1 1-16,-8 4 0 16,13 0 0-16,-9-1 6 15,6-1-4-15,-6-3-1 16,-6 1-1-16,0-3 0 16,0-1 0-16,0 3 1 15,0-2 0-15,0-1-1 16,0-1 0-16,0-1 0 15,0-6 0-15,0 4 0 16,0-3 0-16,0-4 1 0,0 2 0 16,0-1-2-16,0-1 2 15,0-4-2-15,0 3 2 16,0 2-1-16,0 0 0 16,-6-1 0-16,-3 5 0 15,3 4 0-15,3-1 0 16,-3 7 0-16,6 1 0 15,0-3 0-15,0 5 0 16,0-7 0-16,-3 1 0 16,3 0 0-16,0-3 0 15,0-1 0-15,0 2 0 16,0-7 0-16,0 4 0 16,0-3 0-16,0 3 0 15,0-5 0-15,0 3 1 16,0-2-1-16,-3 2 0 0,-2-5 0 15,-11 4 0-15,11-2 0 16,-8 0 1-16,8 2-1 16,-7 3-1-16,6-2 1 15,-4 8 0-15,2-3 0 16,5 0 0-16,-6 2 0 16,6 3 0-16,0-1 0 15,3 5 0-15,0 5 0 16,0-5 0-16,0 7 1 15,-3-2 0-15,1 7-1 16,-11-4 0-16,11-4 0 16,-11-3 0-16,8-6 0 0,2-3 0 15,0-4 0-15,-4 1 0 16,4 0 2-16,3 3-4 16,0 1 2-16,0 0 0 15,0-3 0-15,0 0 0 16,0 0 0-16,0 3 0 15,0-1 0-15,0 1 0 16,0 3 0-16,0-5 0 16,0-6 0-16,3 4 0 15,10-5 0-15,-5 9 0 16,4-3-1-16,3 0 2 16,-6 0-1-16,3-3 0 15,-6 3 0-15,3-2 0 0,-3-3 2 16,-6 2-2-16,3-2 0 15,6 2 1-15,-6-4-1 16,0 6 0-16,-3-1 1 16,0 2-1-16,0 5 0 15,0 1 2-15,0-1 0 16,0 2-1-16,0 2 2 16,0-7-2-16,2-1 0 15,-2-6 2-15,0 0-2 16,3-1 0-16,-3-2 1 15,3 9 0-15,7-4-1 16,-8 0 0-16,4-3 0 0,4 2 0 16,-8-2-1-16,7-2 1 15,0 1-1-15,-1 1 0 16,5-7 0-16,-8 5 0 16,2-2 1-16,-1-4-1 15,-6 3 2-15,3 9 0 16,-1-4 0-16,-2-4-1 15,0 7 0-15,3-5 0 16,-3-1-1-16,10-1 0 16,-10-5 0-16,2 1 0 15,1-2 0-15,-3 0 0 16,0 8 0-16,3-5 1 16,-3 2-1-16,0-5 0 0,0 3 0 15,0 5 0 1,0 5 0-16,0 1 0 0,0 1 1 15,-3-3-1-15,0-4 0 16,-2-8 0-16,-2 3 0 16,4-7 0-16,3-2 0 15,0-2 0-15,0 0 0 16,0 0-1-16,0 0-1 16,-2 0-4-16,-1-11-1 15,0-6-11-15,0 4-19 16,-4 7-62-16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0:57.02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689879A-E77F-45D1-AB04-C215DB3B0BA6}" emma:medium="tactile" emma:mode="ink">
          <msink:context xmlns:msink="http://schemas.microsoft.com/ink/2010/main" type="inkDrawing" rotatedBoundingBox="23989,7458 24602,8114 24026,8654 23412,7998" semanticType="callout" shapeName="Other">
            <msink:sourceLink direction="with" ref="{458B3776-5B52-441C-AF49-0AC04EF07CFF}"/>
            <msink:sourceLink direction="with" ref="{98989F53-9FDD-4A0C-87F1-35B957630820}"/>
          </msink:context>
        </emma:interpretation>
      </emma:emma>
    </inkml:annotationXML>
    <inkml:trace contextRef="#ctx0" brushRef="#br0">-695-160 221 0,'-3'7'131'16,"3"-7"-99"-16,0 0-10 15,0 0 40-15,0 0 2 16,0 0-19-16,0 0-13 15,0 0-8-15,0 0-6 0,0 0-8 16,0 0-1-16,0 1-4 16,0 3-2-16,0-4 5 15,0 2-4-15,0-2-1 16,0 8-3-16,0 3-3 16,21 8 3-16,8 4 12 15,13 5-5-15,-3-5 0 16,-7 2-6-16,3-1 2 15,1-2-1-15,-3 2 0 16,6-1-2-16,-10 2 0 16,1-4 2-16,-4-3-2 15,-5 2 0-15,-6-7 0 0,0 0 0 16,3 0 0-16,-3-3 3 16,3 7-2-16,-4-4 1 15,11 4 1-15,-2 1-2 16,-2-1-1-16,5 1 0 15,2 0 2-15,-5-1-1 16,1-4 0-16,-4-5-1 16,-5 1 2-16,-2-7-2 15,-8-2 1-15,-5 0 1 16,0 0 2-16,0 0 6 16,0 0 12-16,0 0-2 15,0 0-8-15,0 0-5 16,0 0-2-16,0 0-5 0,0 0 0 15,0 0-2-15,0 0 1 16,0 0-1-16,0 0 0 16,0 0 2-16,0 0 0 15,0 0 0-15,0 0 0 16,0 0 0-16,0 0-2 16,0 0 2-16,0 0 0 15,0 0 2-15,0 4-1 16,0-4 1-16,0 0 0 15,0 0-2-15,0 0-1 16,0 0 0-16,0 2 0 16,0-2 0-16,-2 0 0 0,-16 5 1 15,-6-1 0 1,-12 4 0-16,-5 6 1 0,5 2-1 16,-2 4-1-16,-1 3 1 15,-2 1 0-15,-10 5 0 16,9-1 1-16,-9-5-1 15,10-4 1-15,5-3-1 16,3-5 2-16,4-2-2 16,-4-5 1-16,7 0 1 15,5-4-2-15,3 0 1 16,0 0-1-16,1 0 0 16,-11 3 0-16,2 4-1 15,2-2 1-15,4-3 0 16,5-2 0-16,15 0 1 15,0 0-1-15,0 0-1 0,0 0 1 16,0 0-2-16,0 0-3 16,0 0-17-16,0 0-29 15,-16 0-235-15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19:53.79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14183F-F04C-4C16-8AE6-551E711BB677}" emma:medium="tactile" emma:mode="ink">
          <msink:context xmlns:msink="http://schemas.microsoft.com/ink/2010/main" type="inkDrawing" rotatedBoundingBox="10665,7775 10837,17505 10495,17511 10322,7781" shapeName="Other"/>
        </emma:interpretation>
      </emma:emma>
    </inkml:annotationXML>
    <inkml:trace contextRef="#ctx0" brushRef="#br0">193-1 330 0,'0'7'176'15,"0"-3"-121"-15,0 1-39 0,0 3-1 16,0-2 2-16,0 2-17 15,0-1 4-15,0 1 4 16,0 0-4-16,0 0 9 16,0 3 9-16,0-1 1 15,0 4 7-15,0 5 0 16,0 0-13-16,0-2-5 16,0 5-8-16,0 0 1 15,0-1 2-15,10 4-6 16,-5-1 3-16,8 0-2 15,-5 2-1-15,4-1 0 16,-3 1 2-16,0 4 0 0,0 1 1 16,-7 9-2-16,8-4 1 15,-5 6-1-15,-2 4 0 16,-3-3-1-16,0-1 0 16,0-2-1-16,0-5 1 15,0-5-1-15,0 2 0 16,0 4 1-16,0 6-1 15,0 0 0-15,0 4 0 16,0-1 0-16,0 6 0 16,0-3 0-16,0 0 1 15,0-3 0-15,0-2-2 16,0 0 2-16,-3-1-1 16,3 1 1-16,0-8-1 15,0-2 0-15,0 1 0 16,-5-1 0-16,-7 3 0 0,3 5 0 15,-6 0 0-15,3-2 2 16,6-2-2-16,1-2 0 16,-2-1 0-16,4 1 0 15,3 0 0-15,0 1 0 16,0 3 0-16,0 0 0 16,-5 8 0-16,-8 3 0 15,2-1 0-15,-1 4 0 16,-3 1 0-16,9-3 0 15,-9-4 0-15,9 1 0 16,-3-6 0-16,6-1 0 16,3-6 0-16,0-3 0 0,0-5 0 15,0-1 0-15,0 2 0 16,0-4 0-16,0 3 0 16,-3 1 0-16,-2 0 0 15,-8 3 0-15,5 1 0 16,-2 1 0-16,2-1 0 15,-4-5 0-15,3 3 0 16,-3-5 0-16,0-1 0 16,9 4 0-16,0-2 0 15,3-2-2-15,0 5 2 16,0-1 0-16,0-2 0 16,0 1 0-16,0-4 0 15,0 2-3-15,0-6-1 0,0 2 0 16,0-5 2-16,0 0 1 15,0 4-1-15,0-5 1 16,0 1 1-16,0 0-1 16,0 1 2-16,-5 1-2 15,-5 0 1-15,10 6 0 16,-3 0 0-16,3 4 0 16,0-4 0-16,0 2 0 15,0 0 0-15,0 5 0 16,0 3-1-16,0 6 0 15,0 8 2-15,21-1 4 16,-6 1-3-16,-3-9-2 0,-1-2 0 16,-1 6 0-16,-2-3 0 15,8 2 0-15,-11-2 0 16,7-4 0-16,-6-2 0 16,4 4 0-16,-8 5 0 15,4-2 0-15,6-5 1 16,-3-4-1-16,-7-2 0 15,8-1 0-15,-10-6 0 16,0 3 0-16,0-1 0 16,0 3 1-16,0 2-1 15,0 2 0-15,0 2 2 16,0 1 1-16,0-5-3 16,0-2 1-16,5 3-1 15,5-5 0-15,-2 3 0 16,5 3 0-16,-5 0 0 0,7 1 0 15,-7-7 0-15,5-2 0 16,-10 3 0-16,-1-5 0 16,-2 2 0-16,0-3 0 15,7 2 0-15,-4 2 0 16,3 1 0-16,-6 1 0 16,0 1 0-16,0-2 0 15,2-2 0-15,8 5 0 16,-2 4 0-16,-5 0-1 15,7 3 1-15,-5-1 1 0,-2-6-1 16,7 3 0 0,-10 3 0-16,2 0 0 0,-2 0 0 15,0 2 0-15,0-5 0 16,0-2 1-16,0 7-1 16,0-2 0-16,0 5 0 15,0 1 0-15,0-4 0 16,0 0 0-16,0 0 0 15,0 4 0-15,0-1 0 16,0 3 0-16,0-4 0 16,0 4 1-16,0-3-1 15,0-5 0-15,0 2 1 16,0 3-3-16,0 1 2 16,0 1 0-16,0-4 0 15,0-3 0-15,0 2 0 0,0-3 0 16,0 1 2-16,3 3-2 15,0-4 3-15,6 4-3 16,-3-1 0-16,-3-1 0 16,-3-2 0-16,0 2 0 15,0-5 0-15,0 1 0 16,0 0 0-16,0 3 0 16,0 5 0-16,0 0 1 15,0 3-1-15,0 3 0 16,0 4 0-16,-15 3 0 15,6 0 0-15,7 4 5 16,-8-8-3-16,10-7-2 0,0 6 1 16,0 1-1-16,0-4 0 15,0 3 0-15,0-5 2 16,0-1-2-16,0-1 0 16,0 10 1-16,0-3-1 15,0-3 1-15,0-5-1 16,0 6 0-16,0-3 0 15,0-1 0-15,0-2 0 16,7-2 0-16,-2-3 0 16,-2-4 0-16,3 4 0 15,3-1 0-15,-9-1 0 16,0-3 0-16,3-4 0 16,-3 5 0-16,0-6 1 15,0 5-1-15,-3-1 0 0,-15 1 0 16,0 5 0-16,3 0 1 15,0 2-1-15,10 11 0 16,2-3 0-16,-3 0 0 16,6 7 0-16,0-4 0 15,0 3 0-15,0 0 0 16,0-6 0-16,0 0 0 16,0-4 0-16,9-2 0 15,6-4 0-15,0-3 0 16,-7 3 0-16,5 1 0 15,-8 0 0-15,7-2 0 16,-3-1 0-16,0-1 0 16,0 0 0-16,-9-3 1 0,0 1-1 15,0-5 2-15,0-2 2 16,0 12-2-16,0-3 0 16,0 9-2-16,-3-5 1 15,-12-2-1-15,-6 2 2 16,3-13-2-16,0 8 0 15,0-13 0-15,10 0 0 16,-2-9 0-16,8-6 0 16,2 2 0-16,0-5 0 15,0 0-3-15,0 0-14 16,0-11-32-16,0-13-470 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19:57.20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87E95F9-5E0F-4107-BAD7-AB1F69866C1E}" emma:medium="tactile" emma:mode="ink">
          <msink:context xmlns:msink="http://schemas.microsoft.com/ink/2010/main" type="inkDrawing" rotatedBoundingBox="12721,17355 12905,7876 13206,7882 13022,17360" semanticType="verticalRange" shapeName="Other">
            <msink:sourceLink direction="with" ref="{C104C2CE-EBFF-4D18-9108-6A5326BB6AFB}"/>
            <msink:sourceLink direction="with" ref="{9819EC42-44AB-4AE8-A0AE-3AA62469EACC}"/>
          </msink:context>
        </emma:interpretation>
      </emma:emma>
    </inkml:annotationXML>
    <inkml:trace contextRef="#ctx0" brushRef="#br0">187-9 64 0,'-15'6'32'0,"15"-6"29"16,0 0-8-16,0 0-15 0,0 0-17 16,0 0-7-1,0 1 6-15,0-1 10 0,0 0 15 16,-3 0 1-16,0 0 9 16,1 0 10-16,-8 0-23 15,7 0-15-15,3 0 0 16,-3 0-1-16,3 0-8 15,0 0-4-15,0 0 0 16,-2 0-4-16,2 0-1 16,-7 0-1-16,7 0 1 15,-3 0-3-15,0 0-4 16,3 0-2-16,-5 4 3 0,5 2-3 16,-3 4-2-1,3 10 0-15,0-1 2 16,0 11 4-16,0 3 2 0,0-1-3 15,0 3 0-15,0-6-1 16,3 1 4-16,2-4-1 16,13 4-5-16,-3 1 3 15,-6 5-2-15,6 1 3 16,5 6-1-16,-2-2 0 16,0 1-2-16,0-3 0 15,-10-2-1-15,5 1 1 16,2-4-1-16,-9 2 0 15,11 1 1-15,-11-5-1 0,9 3 0 16,-2-2 0 0,-8-2-1-16,7 5 1 0,-6-7 1 15,-6 5-1-15,0-2 0 16,3 2 1-16,-3 4 0 16,0 3 0-16,0-4 0 15,0-2 0-15,0-5-1 16,0-1 0-16,0 2-1 15,0-1 1-15,0-2 0 16,0-3 1-16,0 5-1 16,0-1 0-16,0 6 0 15,0 2 1-15,0 1 0 16,0 2-1-16,0-2 0 16,-9-1 0-16,-3-2 0 0,4-1 0 15,-2 1 0-15,7 1 0 16,3-2 0-16,-2 2 0 15,2 3 0-15,-3-2 0 16,-4-1 0-16,4-5 1 16,0 1-1-16,3-3 0 15,-2 1 0-15,-1-7 0 16,0-1 0-16,-6-3 0 16,9-1 0-16,-3 1 1 15,-3 9-1-15,-3-2 0 16,3 7 0-16,-4 1 0 15,5 0 0-15,-1 4 0 16,-3-1-1-16,3-2 0 0,-6 2 1 16,6-3 2-1,1-3-2-15,-8-2 0 0,11-3 0 16,-4 2 0-16,-3 3 0 16,3 2 0-16,-6 2 0 15,9-1 0-15,-3 1 0 16,-3-3 0-16,3 0 0 15,1-2 0-15,-5-1 0 16,5 3 0-16,-1-3 0 16,-4 5 0-16,5-3 0 15,-8-1 0-15,11-1 0 16,-4-3 0-16,6 1 0 0,-3 3 0 16,3-3 0-1,0 4 0-15,0-1 0 0,0 4 0 16,0 4 0-16,-6 2 0 15,3 5 0-15,0 3 0 16,-9-4 1-16,6-2-1 16,1-4 0-16,-2-3 0 15,7-4 0-15,-3-3 0 16,3-2-1-16,0-5 1 16,0 1 0-16,0 1 0 15,0 1 0-15,0 4 0 16,0 1 1-16,0 2-1 15,0 5 1-15,0-1 0 16,0 0-1-16,3-1 0 16,6 0 0-16,-6 4 0 0,-3-3 1 15,6 3-1-15,3 0 1 16,-6 2-1-16,0-1 1 16,9 0 1-16,-6 1-1 15,-1-4-1-15,10 2 0 16,1 2 0-16,-1 0 2 15,5-6-2-15,-9-1 0 16,5-2 0-16,-1-4 0 16,-3 0 1-16,-4 0-1 15,5-1 0-15,-5 1 0 16,-5 3 0-16,4-3 2 16,-5-4-2-16,-2 7 0 0,0-7 0 15,0 5 0-15,0-1 0 16,0-1 0-16,0-1 1 15,0-2 0-15,-2 1-1 16,-5-3 1-16,7 1 0 16,-3 0-1-16,3-4 0 15,0 1 0-15,0-3 0 16,0 5 1-16,0 3-1 16,-5 6 1-16,-8 1-1 15,8 4 0-15,-8 0 0 16,8-1 0-16,-1-3 0 15,-6 0 0-15,9-1 0 16,0 5 0-16,-4-3 0 0,5 1 1 16,-1-2-1-16,-3 6 0 15,-6 3 0-15,6 1 0 16,-6-2 0-16,9 2 0 16,1-2 0-16,-1 3 0 15,3-6 0-15,0-4 0 16,0-2 0-16,0-1 0 15,0 1 0-15,0-3 0 16,0-2 0-16,0 5 0 16,0-1 1-16,0 12-1 15,-10 5 0-15,5 4 1 16,-11 7-1-16,11 2 0 0,-1-2 0 16,0 6 0-1,6-4 0-15,0-3 0 0,0-4 0 16,0-8 0-16,0-2 0 15,0 1 0-15,0-3 0 16,0 4 0-16,0-6 0 16,0 1 0-16,0-2 0 15,0-2 0-15,0-4 0 16,0 0 0-16,0-3 0 16,0-3 0-16,0 5 0 15,-3-4 0-15,3 1 0 16,-3-1 1-16,0 4-1 15,-6 2 0-15,6 6 1 16,-3 4 0-16,-3 6 0 16,3 1-1-16,-2-4 0 0,-2 9 1 15,5-3-1-15,-5-9 0 16,10-4 0-16,0 2 0 16,0-8 0-16,0 0 0 15,0 1 1-15,0-2 0 16,0 5 0-16,0-2 0 15,0 6-1-15,10-3 0 16,-5 3 0-16,10 1 0 16,-9-2 0-16,9-1 1 15,-9 0-1-15,3-4 0 16,-3-1 0-16,-6-4 0 16,0-5 1-16,0 5 2 0,0-5-1 15,0 6 0-15,0 1 0 16,0 2-1-16,0 4 0 15,0 3-1-15,0 2 2 16,0 6-2-16,0-7 0 16,0 0 0-16,0-4 0 15,0-5 0-15,0-5 0 16,0-3 0-16,0-3 0 16,0 1 0-16,0-1 0 15,0 0 0-15,3 2 0 16,6-4 0-16,-6 4 0 15,2-5 0-15,5 0 0 16,-2-1 0-16,-5 2 0 0,7 0 1 16,-5-4-1-16,-2 4 0 15,7 0 1-15,-8-4 0 16,1 5 2-16,-3 1 0 16,0-1-1-16,0 3 1 15,0 1-2-15,3 0 0 16,7-5-1-16,-8 3 0 15,4-10 1-15,-6 2 0 16,0-3 0-16,0-1 0 16,0-2 0-16,0 0 0 15,0-3-1-15,0-2 0 16,0-3 0-16,0 0 0 0,0 0 0 16,0 0-5-1,0 0-12-15,-21 0-49 0,3 0-495 16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0:01.73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CAD1EFF-D787-403C-A00A-4B1C42F5A630}" emma:medium="tactile" emma:mode="ink">
          <msink:context xmlns:msink="http://schemas.microsoft.com/ink/2010/main" type="inkDrawing" rotatedBoundingBox="7624,12568 25111,12507 25112,12676 7625,12737" shapeName="Other"/>
        </emma:interpretation>
      </emma:emma>
    </inkml:annotationXML>
    <inkml:trace contextRef="#ctx0" brushRef="#br0">-12 203 129 0,'-7'0'116'0,"7"0"-75"16,0 0-14-16,0 0 38 16,0 0 16-16,0 0-12 15,0 0-5-15,0 0-23 16,0 0-14-16,0 0-17 16,0 0-9-16,0 0 1 15,0 0-2-15,10 0 0 16,10 0 5-16,4-6-2 15,-1 0-1-15,8 1 1 0,-5 3 0 16,1-1 3 0,2 0-5-16,-1 3 1 0,1 0 1 15,4 0-3 1,0-2 0-16,-1-1 0 0,4-3 0 16,2 4 0-16,-2-2 0 15,3-1 0-15,-4 5 1 16,7 0 0-16,-4 0-1 15,4 0 0-15,6 0-1 16,-4 0 0-16,4 0 1 16,-4 0 1-16,13 0-1 15,-3 0 0-15,8 0 0 16,-3 0 0-16,7-3 0 16,1 2 0-16,2-1 0 0,-4-2 0 15,-6 4 1-15,-5-2-1 16,-6 2 0-16,-9 0 2 15,-7 0-2-15,3-2 0 16,-1-2 0-16,1 2-2 16,7-4 4-16,2-2-4 15,12 0 4-15,1 0-2 16,-1 0 0-16,4-1 0 16,-7 7 1-16,-2 2-1 15,-7 0 0-15,-5 0 0 16,0 0 0-16,-1 0 2 15,1 0-2-15,-1 0 0 16,11 0 0-16,-3 0 0 0,5 0 1 16,-6 0-1-1,8 0 0-15,-11 0 0 0,6 0 0 16,-1 0 0-16,-9 0 0 16,11 0 0-16,-3 0 0 15,-4 6 0-15,11-1 0 16,-2-2 0-16,-1-1 0 15,7 1 0-15,-4-1 0 16,4 2-1-16,-6-4 1 16,-7 2 0-16,4 1-2 15,-9-3 2-15,5 2 2 16,-3-2-2-16,-2 0 0 0,-1 3 0 16,-2 0 0-1,0-3 0-15,5 0 0 0,10 0 1 16,-1 0-2-16,6 0 2 15,-2 0-2-15,3 0 2 16,-6 0 1-16,-10 0-2 16,-2 0 0-16,-6 0-2 15,-4 0 2-15,4 0-1 16,0 0 2-16,-4 0 1 16,7 0-2-16,2 0 0 15,3 0 0-15,5 0 0 16,-7 0 0-16,2 0 1 15,-3 0-1-15,4 0 0 16,-4 0 0-16,4-3-1 16,-4 0 2-16,-2 1-2 0,0 2 2 15,-3-5-1-15,-7 5 0 16,13 0 0-16,-3 0-1 16,-3 0 1-16,3 0 0 15,-5-4 1-15,5 4-1 16,5-5 0-16,10 0 0 15,3 2 0-15,5 1 0 16,1 2 0-16,-1 0 0 16,10 0 0-16,-4 0 0 15,12 0-1-15,7 0 1 16,-4 2 0-16,0 1 0 16,-3-3-2-16,0 0 2 0,0 0 0 15,-8 0 2-15,-10 0-2 16,-5 0 0-16,-7-3 0 15,-11-3 1-15,2 0-1 16,-14-6 0-16,6 5 0 16,-9-2 0-16,-1 4 0 15,1-3 1-15,-3 2-1 16,3 0 0-16,-3 2 0 16,0 0 0-16,2 2 0 15,-2 1 0-15,3-2 0 16,-3 3 0-16,2-4 0 15,1 3 0-15,7 1 0 16,-8 0 0-16,4 0 0 0,-4 0 0 16,4 0 0-1,3 0 0-15,0 0 0 0,3 0 2 16,11 0-4-16,13 0 4 16,23 0 9-16,11 0-1 15,17 0-7-15,-4 0-2 16,6 8 0-16,-6 3 0 15,-1 6-1-15,5-4 0 16,-4 2 0-16,-6-5 0 16,-13 0 0-16,-10-4-1 15,-13-6 1-15,-8 0 1 16,-12 0-1-16,-3 0 1 0,-10 0-1 16,4 0 0-1,-6 0 5-15,2-3 0 0,4-2 2 16,9-3-3-16,-1 0-2 15,7 1-1-15,6-3 0 16,-1 3 0-16,-3 1-1 16,7 1 1-16,-10-1-1 15,4 0 1-15,-3 4 0 16,-10 0-1-16,4-2 0 16,-3 1 0-16,-10 0 1 15,7-1-1-15,-7 4-1 16,7 0 1-16,-2 0 0 15,-2 0 0-15,6 0 0 16,1 0 1-16,3 0-1 16,-1 0 0-16,1 0 1 0,-3 0-1 15,2 0 0-15,-5 0 0 16,-4 0 0-16,7 0 0 16,-3 0 0-16,6 7 0 15,8 2 0-15,19 2 2 16,4 3 10-16,17-3 16 15,8 2-27-15,3-1 0 16,3 2 0-16,6 0 0 16,-9-1-2-16,-9 1 1 15,-9-5 0-15,-18-6 0 16,-2 1 0-16,-7-4 0 16,-2 0 0-16,-9 0 0 0,-6 0 1 15,-8-4-1-15,3-2 0 16,-8 0 1-16,5 4 0 15,-5-4-1-15,-2 3 0 16,5-2 0-16,7 2 0 16,3-3 1-16,5 1-1 15,8-1 0-15,-5 1 0 16,7 0 0-16,-7 0 0 16,3 1 0-16,1 2 0 15,-4 2 0-15,10-2 0 16,8 2 0-16,7 0 0 15,2 0 2-15,-3 0-2 16,6 0 0-16,3 0 0 0,-2 0 0 16,-4 0 0-1,-11 0 0-15,-4 0 0 0,-9 0 0 16,-1 0 0-16,-15 0 0 16,5-2 0-16,-3-6 0 15,0-1 0-15,-9 3 1 16,9 1 0-16,-7 0-1 15,10 0 0-15,0-1 0 16,-1 1 2-16,7 1-2 16,-1 4 0-16,3-2 1 15,2 2-1-15,-5 0 1 16,0 0-2-16,-2 0 1 0,2 0 0 16,7 0 0-16,2 0 0 15,19 0 1-15,3 0-1 16,8 0 0-16,0 6 0 15,9-4 0-15,-9 1 0 16,0 0 0-16,-8-3 0 16,-1 3 0-16,-11-3 0 15,-4 0 0-15,-6 0 1 16,1 0-1-16,0 0 0 16,-10 0 0-16,3 0 0 15,-5 0 0-15,-4 0 0 16,-1 0 0-16,-6 0 0 0,3 0 0 15,2 0 0 1,-7 0 1-16,10 0-1 16,-3 0 0-16,-1 0 0 0,13 0 0 15,-4 0 0-15,16 0 0 16,2 0 0-16,3 0-1 16,4 10 1-16,-4 1 1 15,0 0-1-15,5-1 0 16,-5 1 0-16,-3-3 0 15,0-2-1-15,0 1 1 16,1-4 0-16,-9 0 0 16,0 0 0-16,-10-3 0 15,-12 2 0-15,7-2 0 16,-6 0 0-16,6 0 0 16,-10 0 0-16,10 0 0 0,-3 0 0 15,-4 0 1-15,12 0-1 16,7 0 0-16,-1 0-1 15,17 0 1-15,-2 0 0 16,-3 0 0-16,13 0 0 16,-8 0 0-16,8 0 0 15,2 0 0-15,1 0 1 16,-8 0-1-16,0 0 0 16,-11 0 0-16,-15 0 0 15,-2 0 0-15,-16 0 0 16,1 0 1-16,3 0-1 15,-6 0 0-15,5 0 0 16,7 0 1-16,3 0-2 0,0 0 2 16,-4 0 0-16,10-5 1 15,-3-1-1-15,0 1 1 16,-1-3 0-16,-6 3 0 16,4-3-1-16,0-2 1 15,-1-2 0-15,9 5-2 16,5-2 0-16,7 4 0 15,1 0 0-15,-10-1 1 16,4 1-1-16,-13-1 0 16,-5 4 1-16,-19-2-1 15,-4 4 1-15,-10-2 0 16,0 1 6-16,0 1 0 16,0 0-2-16,0 0-1 0,0-3-4 15,0 3-3-15,0-5-8 16,-16-1-12-16,11 2-58 15,-13 0-335-15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0:06.68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3C96AF0-A33B-4F1D-B6AA-1E393DB03F16}" emma:medium="tactile" emma:mode="ink">
          <msink:context xmlns:msink="http://schemas.microsoft.com/ink/2010/main" type="inkDrawing" rotatedBoundingBox="7738,10595 24155,10657 24154,10828 7737,10766" shapeName="Other"/>
        </emma:interpretation>
      </emma:emma>
    </inkml:annotationXML>
    <inkml:trace contextRef="#ctx0" brushRef="#br0">0 147 21 0,'13'-8'68'15,"-5"2"-3"-15,1 0-16 0,-6 3 0 16,0 3 18-16,-3 0 8 15,0 0-30-15,0 0-16 16,0 0-18-16,3-2 0 16,-3 2 7-16,9-3 8 15,-6 3 17-15,3-3-7 16,-6 3-18-16,0 0-11 16,2 0-3-16,11 0 0 15,-8 0-4-15,10 0 5 16,3 0-1-16,0 0 1 15,3 0-4-15,2 6 4 0,5-6 0 16,1 0 0 0,4 0 0-16,3 0-2 0,5 0-3 15,1 0 2-15,-1 0-2 16,10 0 0-16,-7 0 0 16,7 0 0-16,-7 0 1 15,2 0-1-15,-5 0 0 16,3 0 0-16,-5 0 2 15,2 0-2-15,10 0 0 16,-7 0 0-16,10 0 1 16,-3 0-1-16,-2 0 0 15,5 0-1-15,-6-3 1 16,-4 0 1-16,-5-2 2 16,-3 3-3-16,-10-2 0 0,7 2 0 15,-3 2 0-15,-1 0 0 16,10 0 2-16,2 0-2 15,13 0 0-15,2 0 0 16,4-4 0-16,9 3 1 16,-7-6 1-16,0 4-2 15,1-1 1-15,-16 4-1 16,1 0 0-16,-6 0 0 16,-4 0 0-16,-2 0 0 15,-4 0 2-15,6 0-4 16,5 0 4-16,1 0-2 15,-3 0 0-15,10 0 0 16,-7 0 0-16,7 0 0 0,-4 0 0 16,10 0 0-16,-1 0 0 15,13 0 0-15,6 0 0 16,2 0 1-16,5 0-1 16,-2 0 0-16,4 0-1 15,-13 0 1-15,3 0 0 16,-5 0 0-16,-7-4 0 15,-3 0 0-15,1 2 1 16,3-1-1-16,-4 3 0 16,6-5 0-16,7-1 0 15,5-2 0-15,3 0 4 16,9 0-4-16,-6 1 5 0,-6 1-1 16,-2 0-2-1,-6 6 3-15,-13 0-1 0,-12 0-4 16,-3 0 0-16,-5 0 0 15,3 0 1-15,-1 0-1 16,7 8 0-16,11-2 0 16,10 2 0-16,-1-3 2 15,7 3-2-15,-1-3-2 16,-6 4 2-16,4-1 3 16,-13-1-3-16,-6 2-1 15,1-1 1-15,-10-1 1 16,1-1-1-16,-4-1 0 15,1 1 0-15,9-1 0 16,-1-5-1-16,16 2 1 16,2-2-2-16,4 0 2 0,1 0 3 15,5 0-3-15,2 0-1 16,0 0 1-16,0 0 0 16,-2 0 0-16,-4 0 1 15,1 0-1-15,-4 0 0 16,3 0 0-16,1 0 0 15,-7 0 0-15,4 0 0 16,-7 0 1-16,-6 0-1 16,1 0 0-16,-4 0 0 15,-11 0 0-15,9 0 0 16,-7 0 0-16,-3 0 0 16,13 0 1-16,-3 0-1 15,-2 4 0-15,8-2 0 0,-1 2 0 16,1-3 0-16,2 2 0 15,0 1 0-15,5-3 0 16,1-1 2-16,-3 0-2 16,9 0-2-16,6 0 2 15,1 0 0-15,2 0 0 16,-6 0-1-16,-2 0 1 16,-3 0 0-16,-10 0 0 15,-10 0 0-15,2 0 1 16,0 0-1-16,-6 0 0 15,8 0-1-15,-6 0 1 16,12 0 0-16,10 0 1 0,3 0-1 16,2 0 0-1,-6 0 0-15,6 0 0 0,-2 0 0 16,-10 0 2-16,-3 0-2 16,-2 0 0-16,-4 0 0 15,1 0 0-15,-7 0 0 16,7 0 0-16,2 0 0 15,-5-5 0-15,-1 2 0 16,1-2 0-16,0-1 0 16,-7 4 0-16,0 2 0 15,7-3 0-15,-10 3 0 16,13 0 1-16,3-2-1 16,2-1 0-16,3-2-1 0,12 0 2 15,1-5-2-15,-1 2 1 16,-9 1-2-16,4-1 2 15,-10 3 2-15,0 0-2 16,-5-1 1-16,3 3 0 16,-1 3 1-16,3 0-2 15,1 0 0-15,9 0 1 16,-7 0 0-16,-3 0-1 16,0 0 0-16,-2 0 0 15,-4 0 1-15,-2 0-1 16,-7 0 0-16,0 0 0 15,7 0 0-15,-4 0 1 16,7 0-1-16,3 0 0 16,-4 3 0-16,4 5 0 0,-6 0 0 15,-4-3 0-15,6 4 0 16,1-4 1-16,3-1-1 16,-1-4 0-16,3 4-1 15,-2-4 1-15,-7 0 0 16,6 0 1-16,1 0-1 15,-1 0-1-15,1 0 1 16,-4 0 0-16,-2 0 0 16,-7 0 0-16,13 0 1 15,-10 0-1-15,6 0-1 16,7-4 0-16,-4 3 1 16,10-2 0-16,-4-2 0 0,-5-1 0 15,-1 3 0-15,-2 2 0 16,-4-3 0-16,1 2 0 15,2 2 0-15,-8 0 0 16,3 0 0-16,-7 0 1 16,1 0-1-16,-1 0 0 15,7 0 0-15,-4 0 0 16,7 0 0-16,-1 0 0 16,1 2 0-16,3 3 1 15,2 4-1-15,1-4 0 16,2 3 0-16,0 0 1 15,3 0-1-15,0 0 0 16,1-2 1-16,-6 0-1 0,-7-2 0 16,1 0 0-1,-13-3 0-15,-2 1 0 0,0-2 0 16,-7 4 1-16,1-4-1 16,6 0 0-16,-4 0 0 15,3 0 2-15,1 0 0 16,3 0 2-16,-1 0-1 15,1 0-1-15,9 3-1 16,-1 2-1-16,7 3 0 16,5-3 0-16,10 3 1 15,-7 3-1-15,12-3 1 16,-2-1-1-16,-7 1 0 0,4-2 0 16,-10-3 0-16,-2 0 0 15,-13-3 1-15,7 0 0 16,-10 0 0-16,-2 0-1 15,-4 0 3-15,-8 0-3 16,6-3 2-16,2-6 0 16,-6 1-2-16,4 4 4 15,3-2-2-15,-7 6 0 16,4 0 0-16,-2-1-2 16,-5 1 2-16,7-4-1 15,3 1 1-15,2 0 1 16,-6 3-1-16,7 0 1 15,-6 0-2-15,2 0 0 16,1 0 2-16,-10 0-1 16,5 0 0-16,-5 0-1 0,-5 0-1 15,-3 3 1-15,-9 0-1 16,-9 2 0-16,0-2-11 16,-27-3-128-16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0:10.37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958293-BF5D-4324-B675-931F9D3C7E37}" emma:medium="tactile" emma:mode="ink">
          <msink:context xmlns:msink="http://schemas.microsoft.com/ink/2010/main" type="inkDrawing" rotatedBoundingBox="7866,14454 24559,14471 24558,14712 7865,14695" shapeName="Other"/>
        </emma:interpretation>
      </emma:emma>
    </inkml:annotationXML>
    <inkml:trace contextRef="#ctx0" brushRef="#br0">-1 241 168 0,'0'6'10'0,"3"-6"-6"15,0 0 21-15,-3 0 16 0,3 0 27 16,3 0 40-16,-3 0-16 15,-3 0-20-15,3 0-31 16,0 0-12-16,-3 0-11 16,3 0-8-16,6 0-9 15,2 0 2-15,14 0 2 16,1 0-4-16,7 0 5 16,-7-8-5-16,8 2 2 15,-8-2-1-15,-6 6 1 16,5-4-2-16,-4 4 0 15,0 2-1-15,2-1 0 16,3-3 3-16,17 1-1 16,-2-2-2-16,6 2 3 0,7 1-3 15,-3-2 3-15,-4 4-1 16,-9-2-2-16,10 2-2 16,-6 0 2-16,2 0 2 15,4 0-2-15,-1 0 0 16,1-3 1-16,-1-2-1 15,1 0 0-15,-6-1 0 16,-4 0 0-16,1 2 2 16,-3-2-2-16,-7 5-2 15,6 1 2-15,-2 0 0 0,6 0 3 16,2 0-3 0,13-4-1-16,3 1 1 0,2 0 0 15,0 1 1-15,-2-1-1 16,2-5 0-16,-5 8 1 15,-1-2-1-15,-8 2 0 16,6 0 0-16,-7 0 0 16,-6 0 0-16,1 0 0 15,-1 0 0-15,11 0 0 16,-5 0 0-16,7-3 0 16,-2 0 0-16,5-2 0 15,0 0 1-15,2-2-1 16,1 0 0-16,-1 3 0 15,1-6 0-15,-8 3 0 16,5 1 0-16,-3 1 0 0,-4 5 0 16,1 0 0-16,-6-2 0 15,-1 2 0-15,-5 0 0 16,2-4-1-16,1 4 1 16,2 0 0-16,7 0-1 15,-3 0 1-15,8 0 0 16,-2 0 0-16,-4 0 1 15,12-6-1-15,-2 2 0 16,-1-7 0-16,1 3 0 16,-1 4 0-16,-5-2 0 15,-6 0 0-15,-4 3 0 16,-3 1 0-16,-2 2 0 0,3 0 0 16,-1 0 0-16,1 0 0 15,9 0 1-15,2 0-1 16,9 0 0-16,10 0 0 15,3 0 0-15,2 0 0 16,-4 0 0-16,8 0 0 16,-4 0 2-16,0 0-4 15,-2 0 4-15,-10 0-2 16,-3 0 0-16,-2 0 0 16,-6 0 0-16,-7 0 0 15,1 0 1-15,-3 0-1 16,-4 0-3-16,4 0 3 15,2 0 0-15,10 0 2 16,2 0-2-16,6 0 0 16,7 0-2-16,-7 0 2 0,12 0 0 15,4 0 0-15,-4 0 0 16,3 0 0-16,-2 0 2 16,-1 0-2-16,-9 0-3 15,1 0 3-15,-17 0 1 16,2 0-1-16,3 0 0 15,-10 5 0-15,10 1 2 16,0-4-2-16,2 4 0 16,1-4 0-16,5 4 0 15,-3-4 0-15,10 2 1 16,-4-4-1-16,-3 2-1 16,4-1 1-16,-7 3 1 0,-5-1-1 15,-7-3 1-15,7 1-1 16,-13 3 0-16,7-4 0 15,-4 2 0-15,0-2 0 16,7 0 0-16,6 0-1 16,2 0 1-16,-2 0 0 15,5 0 0-15,6 0 1 16,-6 4-1-16,0-4 0 16,5 0-1-16,-8 2 0 15,-3 1 1-15,-9-1 0 16,4 1 0-16,3 0 0 15,-7-3 0-15,4 0 0 16,3 0 0-16,-5 0 0 0,17 0 0 16,-4 0-2-16,13 0 4 15,2 0-2-15,0 0 0 16,0 0 0-16,-2 0 0 16,-1 0 1-16,-12 0-1 15,4 0 0-15,-6 0 0 16,-4 0 0-16,-6 7-1 15,1 3 1-15,0-6 1 16,-2-1-1-16,5 0 1 16,5-2-1-16,0-1 0 15,8 0-1-15,-5 0 1 16,7 0 0-16,-2 0 0 0,10 0-1 16,0 0 1-1,10 0 1-15,-7 0-1 0,-3 0 0 16,-2 0-1-16,-10 0 1 15,-2 0-2-15,-13 0 2 16,1 0 0-16,-7 0 0 16,1 0 0-16,-13 0 0 15,4 0 2-15,-1 0-2 16,4 0 0-16,2 0 0 16,10 0 0-16,6-1 0 15,2-5-2-15,3 2 2 16,7-2 0-16,-7 2 0 15,0-3 0-15,1 7 2 16,-3 0-2-16,-11 0 0 16,0 0 0-16,-8 0 0 0,-2 0 0 15,-4 0 0-15,4 0 0 16,-3 0 0-16,2 0 0 16,1 0 0-16,2 0 0 15,1 0 0-15,9 0 0 16,5 0 0-16,-2 0 0 15,5 0 0-15,0 0 0 16,-2 0 0-16,-1 0 0 16,4 0 0-16,-7 0 0 15,4 5 0-15,-8-3 0 16,8 2 1-16,6-2-1 16,-10-2-1-16,13 0 1 0,-7 0 0 15,0 0-2-15,10 0 2 16,-4 0 0-16,9 0 0 15,-2 0 0-15,-4 0 0 16,3 0 0-16,1 0 0 16,-7 0 0-16,4 0 0 15,-10 0 0-15,0 0 0 16,-2 0 0-16,2 0 0 16,3 0 0-16,7 0 0 15,3 0 2-15,-8 0-2 16,5 0 0-16,-7 0 0 15,-5 0 0-15,-1 0 0 16,-2 5 0-16,-10 1 1 0,13-2-2 16,-1 0 1-16,1 0 0 15,-1 2 0-15,3 0 0 16,-2-1 1-16,-1 1-1 16,4-4-1-16,-1 3 1 15,3 1 0-15,7-1 1 16,-10-2 0-16,10 4-2 15,-7-1 1-15,0 2-1 16,7 0 1-16,-7-3-2 16,7 1 2-16,-7-3 2 15,3-1-2-15,9 1 0 16,3-3-2-16,10 0 2 0,-7 0 2 16,-3 0-2-1,0 0 0-15,-5 0 0 0,-5 0 1 16,0 7-1-16,-8-4 0 15,-12 3-1-15,1 0 1 16,-4-4 1-16,-5 0-1 16,-1-2 0-16,-2 4 0 15,-3-4 0-15,3 0 0 16,0 2 0-16,-5-2 1 16,18 2-1-16,-8 2 3 15,3-4 2-15,-8 2 2 16,-15-2-5-16,-9 3 0 15,-12-3 0-15,0 0-2 0,0 0-7 16,-30 0-175 0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0:25.62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9CAF5B6-78B4-4231-9DAC-16C49595FCC2}" emma:medium="tactile" emma:mode="ink">
          <msink:context xmlns:msink="http://schemas.microsoft.com/ink/2010/main" type="inkDrawing" rotatedBoundingBox="10639,14543 13291,13338 13345,13458 10694,14663" semanticType="callout" shapeName="Other">
            <msink:sourceLink direction="with" ref="{A9C7BD68-68B0-4712-8869-7F15375B7E55}"/>
            <msink:sourceLink direction="with" ref="{1A99D581-9016-4C71-95CA-A568A37831C9}"/>
          </msink:context>
        </emma:interpretation>
      </emma:emma>
    </inkml:annotationXML>
    <inkml:trace contextRef="#ctx0" brushRef="#br0">22 1290 182 0,'10'-7'233'0,"-10"4"-92"16,0 1-68-16,0-1-16 16,0 1-23-16,0-2-16 15,0 4-11-15,0-2-3 16,0-1-3-16,3-2-1 16,2 2 0-16,-5 1 1 15,0-2 0-15,0 2 2 16,0 2 4-16,3 0 2 15,-3 0 0-15,0-2-1 0,0-2-2 16,0 4-2 0,0-2-2-16,0 2 3 0,0-2-2 15,0-1-1-15,0 0 0 16,0-2-2-16,0 2 0 16,0-2 1-16,0 2-1 15,0-5 0-15,0 6 0 16,-3-1 0-16,-5 0-1 15,-2 0 1-15,2 1 1 16,-5-2 1-16,11 3 0 16,-1-2 1-16,3 3-1 15,0 0 1-15,0 0-3 16,0 0 1-16,0 0-1 16,0 0 0-16,0 0 1 15,0 0-1-15,0-4 0 0,0 3 2 16,0 1-1-16,0 0 0 15,0-6-1-15,0 2-1 16,8-13 1-16,13 6-1 16,9-1 1-16,-6 1 0 15,9 3 0-15,-7-4 0 16,1 1 0-16,0 4 0 16,-7-1 0-16,1-1 0 15,-3 5 0-15,0 0 0 16,2 0 0-16,1 0 0 15,7-4 0-15,-5 1 0 16,1 1 0-16,-1-2 0 0,7 0 0 16,-6 2 0-16,3-2 0 15,-6 4-2-15,0-1 2 16,-3-3 0-16,2 2-1 16,4-2 0-16,-4 2-1 15,11-2-2-15,-5 0 1 16,-3 0 0-16,10-2 1 15,-12-1 1-15,0 0-1 16,-1 0 2-16,-2 1 0 16,0-2 0-16,0 3 0 15,-3 1 0-15,3-3 0 16,0 3 0-16,0-3 0 16,0 2-1-16,3-1 0 15,2 2 0-15,-2-1-3 16,2-1-1-16,5-1-1 0,-2 4-3 15,4-5 3-15,-4 0 3 16,5 1 1-16,-2-2-3 16,-9-1 3-16,8 1 1 15,-7 2 0-15,-4 1 0 16,4-1-3-16,0 0-2 16,-1-2 0-16,1 3 0 15,-3-2 2-15,3 2 2 16,-3-1 1-16,0 3 1 15,-3-3 0-15,3 0 0 16,-7 3 0-16,7-2 0 16,-1-1 0-16,1 3 0 0,3-2 0 15,2-2 0-15,5 3 0 16,-2 0 0-16,2-2 0 16,-5 3 0-16,1 0 0 15,-1-2 0-15,5 1 1 16,-5-2-1-16,-2 4-1 15,2-4 1-15,5 3 0 16,-5 0 0-16,-2-1 0 16,2 0 0-16,5 1-1 15,-5-6 1-15,-2 1-1 16,9-1 1-16,-6-2 0 16,-1 2 0-16,-2-1 1 15,-1 1-1-15,-2 6 0 0,-3 0 0 16,-2 2-1-16,-5 2 2 15,10-2-2-15,-3 5 2 16,6-6-2-16,-3 2 1 16,3-3 0-16,-1 0 0 15,-5 2 0-15,-4-1 1 16,5 0-1-16,-1 0 0 16,0-1 0-16,-4 0-1 15,4 3 1-15,3-3 0 16,-3-1 0-16,0 3 0 15,-4 2-2-15,4 0 1 16,1 1-8-16,-8-1-12 0,4 0 6 16,-3-2 0-1,3 0 12-15,0-2 1 0,-1 0 1 16,5 3 1-16,1-6-2 16,-1 4 2-16,-5-1 0 15,7-4 0-15,-6 5 0 16,-7-1-8-16,5 2-41 15,-4-2-38-15,-4 2 15 16,-2 4-24-16,0 0-19 16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0:30.60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7A66A44-4EF5-4C9D-AA7F-3BE8153218F9}" emma:medium="tactile" emma:mode="ink">
          <msink:context xmlns:msink="http://schemas.microsoft.com/ink/2010/main" type="writingRegion" rotatedBoundingBox="15138,12437 15504,12437 15504,12773 15138,12773"/>
        </emma:interpretation>
      </emma:emma>
    </inkml:annotationXML>
    <inkml:traceGroup>
      <inkml:annotationXML>
        <emma:emma xmlns:emma="http://www.w3.org/2003/04/emma" version="1.0">
          <emma:interpretation id="{22B522DC-8F6E-4342-A988-97B82A79B16A}" emma:medium="tactile" emma:mode="ink">
            <msink:context xmlns:msink="http://schemas.microsoft.com/ink/2010/main" type="paragraph" rotatedBoundingBox="15138,12437 15504,12437 15504,12773 15138,127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5EA6FC-0314-469F-A980-A7098D12641B}" emma:medium="tactile" emma:mode="ink">
              <msink:context xmlns:msink="http://schemas.microsoft.com/ink/2010/main" type="line" rotatedBoundingBox="15138,12437 15504,12437 15504,12773 15138,12773"/>
            </emma:interpretation>
          </emma:emma>
        </inkml:annotationXML>
        <inkml:traceGroup>
          <inkml:annotationXML>
            <emma:emma xmlns:emma="http://www.w3.org/2003/04/emma" version="1.0">
              <emma:interpretation id="{F445DE8B-D5BE-453C-95FD-0CD8859FBE46}" emma:medium="tactile" emma:mode="ink">
                <msink:context xmlns:msink="http://schemas.microsoft.com/ink/2010/main" type="inkWord" rotatedBoundingBox="15138,12437 15504,12437 15504,12773 15138,12773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O</emma:literal>
                </emma:interpretation>
                <emma:interpretation id="interp4" emma:lang="en-US" emma:confidence="0">
                  <emma:literal>8</emma:literal>
                </emma:interpretation>
              </emma:one-of>
            </emma:emma>
          </inkml:annotationXML>
          <inkml:trace contextRef="#ctx0" brushRef="#br0">144 200 165 0,'0'-14'24'0,"0"2"1"16,-3 1 58-16,3-2 62 15,0 5-59-15,0 2-39 16,0-3-13-16,0 5-20 15,0-2-10-15,0-3-4 16,30-3 0-16,-1 4 2 16,7-2 2-16,3 0-1 15,-6 3 1-15,-4 3 4 16,-11 0 2-16,-3 4-7 16,-12 0-3-16,-3 0-6 0,0 0-1 15,0 21 7-15,0 7 7 16,0 3-6-16,0 4 1 15,-9 2-2-15,-21-1 0 16,1-2 0-16,-9-7 0 16,4-8-12-16,-1-8 12 15,2-7 5-15,9-4-5 16,-9 0-13-16,7 0 6 16,2-2 5-16,4-23-22 15,2-1 5-15,5-7 19 16,13-1 4-16,0-6-2 15,0-3 0-15,34 6-2 0,-6 2 0 16,8 9-4 0,0 7 4-16,-3 8 9 0,-9 6 3 15,-4 5 2-15,-2 0-10 16,-3 0-2-16,-9 8 1 16,6 16-3-16,-9 2 0 15,0 7 0-15,-3-5 2 16,0 3-2-16,0 1 2 15,-3-5 4-15,-20-3-6 16,-8-8 0-16,5-7 0 16,-7-9 11-16,7 0 9 15,-4 0-2-15,6 0-2 16,3-19-4-16,6-11-9 16,15-3 12-16,0 1-12 0,0 4-3 15,21 8-1-15,18 7-1 16,-4 10-10-16,-19 3-34 15,-8 0-145-15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1:01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C6A6C38-47F3-45B2-B186-DB80B4CC6043}" emma:medium="tactile" emma:mode="ink">
          <msink:context xmlns:msink="http://schemas.microsoft.com/ink/2010/main" type="inkDrawing" rotatedBoundingBox="13014,13565 19926,10624 19999,10794 13086,13735" semanticType="callout" shapeName="Other"/>
        </emma:interpretation>
      </emma:emma>
    </inkml:annotationXML>
    <inkml:trace contextRef="#ctx0" brushRef="#br0">0 3035 168 0,'12'-4'131'0,"-12"2"-100"16,0 2-25-16,0 0-6 16,3-1-3-16,3-3 0 15,6-2 3-15,-4 1 0 16,2-3 3-16,-5 5 0 15,-5 1 0-15,3 2 7 0,-3 0 35 16,0 0-15 0,0 0-24-16,0 0 3 0,0 0-9 15,3 0 0-15,4-3 0 16,1 3 0-16,2-5 0 16,-2-1 3-16,4 0-3 15,-6 0 0-15,-3 1 0 16,6-2 3-16,-9 4 0 15,3 3 14-15,-3 0 16 16,0 0-3-16,0-2-26 16,6-1 1-16,-1-5-5 15,8-3 2-15,-8 1-2 16,5-1 0-16,-5 1 3 16,-2-1-3-16,7 3 2 0,-5-1 8 15,-2 2 4-15,7 0-9 16,-2 0-3-16,4 3-2 15,-1-4 0-15,4-4-2 16,3 7 2-16,-3-6 0 16,1 6 0-16,-8-1 2 15,-5 4-2-15,6-4 0 16,-6 4 2-16,0 0-2 16,-3-2 0-16,5 2 0 15,5 2 0-15,-5-2 0 16,11-2 0-16,-14 2 0 15,11-1 0-15,-8 1 0 16,8-4 0-16,-5 4 0 0,-5-4 2 16,12 1-2-16,-3-4 3 15,-1 1-3-15,10 0 0 16,4 4 0-16,-2-5 0 16,1 1 0-16,-4 0 0 15,8 0 0-15,-14 2 0 16,1-2 0-16,3 4 0 15,-6-1 2-15,-6-2 0 16,6 6-2-16,-4-1 0 16,7-5 2-16,-6 2-4 15,9 0 2-15,9-4 0 16,-3 1 2-16,-1 1-2 0,7-1 0 16,-6-2-2-16,-4 0 2 15,-2 3 0-15,-5 4 2 16,-5 0 0-16,2 1 0 15,-2-1 5-15,4-3-1 16,-1 4-4-16,10-1-2 16,4-3 0-16,-2 3 2 15,1-2 0-15,-4 3-2 16,8 2 0-16,-5-2 0 16,-2-4 0-16,0 4 2 15,-3-4-2-15,0 4 0 16,-1-1 3-16,-1 0-3 15,-3 0 0-15,0 1 0 0,5-3 0 16,-3-1 0 0,-7 1 1-16,7-1-1 0,-9 0 2 15,6-2-2-15,-6 4 2 16,6 2 2-16,-9 2 0 16,9-4-4-16,-3 3 0 15,6-3 0-15,-7-2 0 16,7 4 0-16,-2-1 2 15,-8-2-2-15,7 2 0 16,-6-2 2-16,-3 5-2 16,0-3 0-16,3 0 1 15,0 3-1-15,-1-2 0 0,5-2 0 16,-2 2 0 0,8 0 0-16,-1-2 0 0,-7 2 0 15,7-3 0-15,0 1 0 16,-6-2 0-16,3 0 0 15,-7 1 0-15,5 2 2 16,-4-2 0-16,-1 2 0 16,5-3 2-16,-5 0 0 15,8-2-2-15,-5 5-2 16,2-1 1-16,-2 0-1 16,-3-2 2-16,8 4-2 15,-8-4 0-15,5-3 3 16,-5 7 9-16,-2-3 4 15,7-1-5-15,-5 4-10 16,1-1 4-16,9 0-5 0,-9-2 0 16,6 3 1-16,-7 2-1 15,8-4 0-15,-8 2 1 16,8 0-1-16,-10-2 0 16,2 0 2-16,7 4-2 15,-6-6 0-15,4 3 0 16,-5 3 0-16,1-2 0 15,3 2-3-15,-6 0 3 16,9-4 0-16,-3 4 3 16,-4-4-3-16,8 1 1 15,-1-3-1-15,-6-1 0 16,6-1 2-16,-4 0-1 0,-5 0 3 16,7-1 0-16,-5 4-4 15,-2 2 3-15,7 1-2 16,-8-4-1-16,4 3-1 15,-6 1 1-15,5-1 0 16,8-3-2-16,-8 2 2 16,8 0 0-16,-8 0 3 15,10-1-2-15,-2 2-1 16,-5-3 0-16,7 1 4 16,-9 2-4-16,9-2 1 15,-10 0 1-15,10 1-1 16,1 0 0-16,-11 1 2 15,10 0-2-15,-15 0-1 16,3 3 1-16,7 0-1 16,-10-2 2-16,5-2-1 0,1 3 2 15,3-6-2-15,-3 6 1 16,-1-2-2-16,11 0 1 16,-11 1-1-16,10 0 0 15,3-2 0-15,-3 2-1 16,0-4 4-16,-4 3-3 15,5 1 0-15,-1-4 0 16,0 1 1-16,-7-1-1 16,5 0 1-16,-8 1 3 15,8 1-3-15,-2-2 0 0,4 2 0 16,3-2 1 0,2 0-1-16,-2 1-1 0,0 2 0 15,-3-2 0-15,-4 0 0 16,4 1 1-16,3-1-2 15,-2 0 1-15,-8 0 0 16,7-3 0-16,3 2 1 16,0 2 1-16,-3 0-1 15,-4-1-1-15,7-1 2 16,-3 1-2-16,0 3 0 16,-7-4 0-16,8 6-1 15,-4-2 1-15,-4-1 0 16,7 0 1-16,1-2-1 15,-5 1 0-15,1-4 1 16,3 5-1-16,-7-4 0 0,8 6 0 16,-1-5 0-16,3 2 0 15,-7-3 1-15,14 1-1 16,-14 1 0-16,4-1 0 16,0 0 0-16,-10 2 1 15,8 1-1-15,-5 0 0 16,7-2 0-16,-6 2 0 15,3 2 1-15,3-5 0 16,0-2 0-16,-4 3 0 16,4-4 2-16,3 4-2 15,-3-3 0-15,3 2 1 16,-7-2-2-16,7 0 2 0,3 0 0 16,-6 1 2-16,3-1 0 15,0 2 0-15,-3 1-4 16,-4 0 0-16,4-1 2 15,3 0-2-15,-3 2 1 16,3-2-1-16,0-2 0 16,-7 3 1-16,4-3-1 15,1-1 0-15,-8 4 1 16,4-3-1-16,3 2 1 16,-6-2 0-16,6 4 0 15,-3-3 0-15,-3 0-1 16,6-1 0-16,-7 2 0 15,4-1 0-15,-6-1 1 16,9 0-1-16,-9 3 0 16,6-4 1-16,0 2 0 0,-3-2-1 15,6 1 0-15,-7 1 1 16,7 1-1-16,0 1 0 16,-9-2 1-16,6 4-1 15,-9-3 0-15,3 4 0 16,3-4 0-16,-6 3 0 15,0-2 0-15,9-1 0 16,-6 1 1-16,-1 0 0 16,10-5 0-16,0 3-1 15,1-1 0-15,-5 0-1 0,4 4 1 16,-10-5 1 0,8 3-1-16,-11 1 1 0,11-3 0 15,-8 6-1-15,-2 2 1 16,10-6-2-16,-11 1 2 15,11-1-2-15,-5-2 1 16,7 0 0-16,0 3-1 16,-4-3 1-16,4 0 0 15,3 0 1-15,3-4-2 16,-3 5 3-16,0-4-2 16,-3 4 0-16,3-1-1 15,-7-1 1-15,7 2 0 16,-3 1 0-16,6 1 0 15,-3-4 0-15,0 4 0 16,2 1 0-16,1-4 1 0,9-1-1 16,-6 1 0-16,-4 3 0 15,-2 2-1-15,3-2 1 16,-3 0 0-16,0 1 0 16,-10 0 0-16,7 0 1 15,0 0-2-15,6-2 2 16,-3 0-2-16,3 1 2 15,-4 3-2-15,1-4 1 16,-2 1 0-16,-5-1 1 16,4-1-1-16,0 1 0 15,-7 0 0-15,7 2 1 16,3-2-1-16,-3-2 2 0,3 3-1 16,0-3-1-16,0 3 2 15,-4-1-2-15,4 1 1 16,0 2-1-16,0-2-1 15,2 1 1-15,1-4 1 16,4 1-1-16,1-1 2 16,-3-3-2-16,11 3 0 15,-1-3 2-15,-7 1 0 16,4 3 0-16,-9-1-2 16,-1-1 2-16,-4 4 0 15,-5-4-1-15,4 7 0 16,-3-3-1-16,-1-1 0 15,4 4 0-15,1-4 1 0,-1-1 1 16,-4 1-2 0,4-2 0-16,0-3 3 0,-7 3-2 15,7-3 2-15,1 0-2 16,-1 1 0-16,-1-4-1 16,1 4 1-16,3-1 0 15,0 1 0-15,-1-2-1 16,-1 3 2-16,-8-3-1 15,7 2-1-15,-3-1 3 16,-3 0-3-16,6 0 0 16,0 1 1-16,-1-4 0 15,4 1-1-15,9 2 0 0,-6-3 0 16,2 1 0 0,10 3 1-16,-6-3-1 0,6-1 0 15,-10 4 0-15,7-4 0 16,-6 1 1-16,-6 2-1 15,5 1 0 1,-2-1 1-16,0 3-1 0,-1-3 0 16,5 7 0-16,-2-6 0 15,-2 5 0-15,-3 0 0 16,3 0 0-16,-3 2 0 16,5-3 0-16,5 0 1 15,-8 2-1-15,4-1 0 16,-4-4-1-16,-2 4 1 15,3-5 0-15,-3 4 1 16,0 1-1-16,2 0 0 0,-4-1 1 16,4-2-1-16,-2 3-1 15,3-3 1-15,0 0 0 16,-4 0 0-16,7-1 0 16,-3-1 0-16,-1 2 0 15,5 0 0-15,-14-2 0 16,4 2 1-16,0-3 0 15,-6 3-1-15,3-1 1 16,-9 7 0-16,2-3 0 16,2-1-1-16,-1 0 0 15,-3 2 1-15,9-1-1 16,-7-3 0-16,8-1 0 0,-5 4 0 16,4-4 0-16,-3 4 0 15,6 0 0-15,0-4 0 16,-4 1 0-16,4 4 0 15,0-3 0-15,3 1 0 16,-9 0 0-16,3 1 0 16,0-3 0-16,-6-1 1 15,9 2-1-15,-7-1 0 16,8-2 0-16,-1 4 0 16,-4-3 0-16,4-1 0 15,3 5 0-15,2-6 0 16,1-1 0-16,0 2 0 15,-3 1 0-15,0-3 0 0,-3 4 1 16,-10 0-1 0,8-4 0-16,-11 8 0 0,11-3 0 15,-8 0 1-15,1 2-1 16,4-3 0-16,-2 0 0 16,4 3 0-16,-6 0 0 15,9-1 0-15,-12 2 0 16,12 3 0-16,-12-6 0 15,-1 7 0-15,8-3 0 16,-5-1 0-16,-2 1 0 16,7-2 0-16,-2 0 0 15,7 0 0-15,-9-1 0 16,9 1 0-16,0 2 0 16,-9-2 0-16,6 2 0 0,-6-2 0 15,-6 5 0-15,2 0 0 16,1-3 0-16,-3 3 0 15,0 0 0-15,0 0 0 16,0 0-6-16,-21 3-35 16,3 2-58-16,-2 3-425 15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1:11.84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B179676-F781-41E8-B788-E7153C8F1552}" emma:medium="tactile" emma:mode="ink">
          <msink:context xmlns:msink="http://schemas.microsoft.com/ink/2010/main" type="inkDrawing" rotatedBoundingBox="15159,16135 22233,10686 22382,10881 15308,16329" semanticType="callout" shapeName="Other"/>
        </emma:interpretation>
      </emma:emma>
    </inkml:annotationXML>
    <inkml:trace contextRef="#ctx0" brushRef="#br0">0 5422 0 0,'0'0'28'0,"0"0"19"16,0 0 21-16,0 0-22 15,0 0-7-15,0 0-12 16,0 0-13-16,0 0 16 16,0 0-6-16,0 0-8 15,0 0 20-15,0 0 19 16,0 0-9-16,0 0 10 16,0 0-18-16,3 0-16 15,-3 0-11-15,7 0-5 16,-2 0-2-16,-2 0-4 15,7 0 3-15,-2 0-3 0,4-8 0 16,-3-4 1-16,9 3-1 16,-1-8 0-16,4 1 0 15,0-2 2-15,6-2-2 16,-13 5 0-16,4-1 4 16,3 2 0-16,-6-2-4 15,3 5 4-15,0-2-1 16,-3 2 1-16,0-3 0 15,-1 3 2-15,4-6 1 16,0 3 3-16,2-3 0 16,-2 7-1-16,0-5-4 15,0 4-1-15,-3 0-4 0,0-2 2 16,3 3 2 0,-4-7 3-16,4 4 0 0,7-1-5 15,-14 7 0-15,7-5-1 16,0 4-1-16,0-5 2 15,-1 2-2-15,4 0 0 16,0-1 0-16,2-7 1 16,8 5-1-16,-8 1 1 15,5-4 4-15,-5 6-2 16,-2-4-1-16,-3 5-2 16,2-1 0-16,-2 2 0 15,3-1 2-15,-1-4-2 16,1 1 1-16,-3 2-1 15,0-3 0-15,-3 5 3 16,-7 1-1-16,8 0-2 0,-11-1 2 16,8 4-2-16,-8-3 0 15,10 3 0-15,0-3 0 16,3 0 0-16,6 2 1 16,-6-3-1-16,5-8 1 15,-2 6-1-15,-1-3 0 16,-2 5 0-16,-3-3 1 15,3 2-2-15,-5 1 2 16,-5-2-1-16,10 4 0 16,-3 1 0-16,0-2 0 15,-1 2 0-15,4-6 0 16,-3 3 0-16,3-4 0 0,0 2 1 16,-3 1-1-16,3 0 0 15,-7-1 0-15,4 0 0 16,3 0 2-16,-5-3-2 15,-5 2 0-15,7-2 1 16,-10 6-1-16,11-3 0 16,-4-3 0-16,-4 2 1 15,10-2 0-15,-5-2 0 16,-8 8-1-16,10-1 1 16,-6 1 0-16,3 4-1 15,-7-1 0-15,8-3 0 16,-5 2 0-16,7 1 0 15,0-3 0-15,-4 2 0 0,5-4 0 16,2 2 0 0,-1-2 1-16,1 2-1 0,-5 2 0 15,-5-3 0-15,7 7 0 16,-9-3 0-16,9-3 0 16,0 2 0-16,-4-3 0 15,10-1 0-15,4 1 0 16,-5-8 0-16,-2 9 1 15,0-3-1-15,-7-1 0 16,4 6 3-16,-9-3-2 16,6 1 2-16,1 0-2 15,-5 0 1-15,7-2-2 0,0-2 0 16,-1 3 1 0,1-3-1-16,3-1 0 0,0 2 1 15,0-3-2-15,2 1 2 16,-4 3-1-16,-11-1 1 15,10 0 0-15,-9 4-1 16,9-5 1-16,-10 4-1 16,8-2 0-16,-5-1-1 15,5 0 1-15,-8-2 0 16,10 3 0-16,0-4 1 16,3 3 0-16,-3-2-1 15,-6 2 0-15,6-3 1 16,0 4 2-16,3-3-1 15,-4 2-2-15,1-2 0 16,0 1 0-16,0 1 0 0,-4-1 0 16,2 4 1-16,-5-2-1 15,4-1 0-15,3 3 2 16,1-2-2-16,-5 2 0 16,4-1 0-16,3-4-1 15,0 5 1-15,0-3 0 16,-10 1 0-16,10-2 0 15,-3 2 0-15,0-1 0 16,-4 1 1-16,4 2-1 16,0-4 0-16,3 4 0 15,0 1 0-15,0-1 1 16,0-1-1-16,3 2-2 0,2-4 2 16,1 2 1-16,3 0 0 15,-3-5-1-15,2-2 0 16,4 3-1-16,-9-3 1 15,5 1 0-15,4 0 1 16,-9-1-1-16,-3 3 0 16,3 2 0-16,-9 3 0 15,6-5 0-15,-7 2 0 16,7-5 1-16,2 1-1 16,1 1 1-16,0-2-1 15,4-2 0-15,-14 7 0 16,4-3 1-16,0 0 0 15,-7 4 0-15,5-3 0 0,2-1-1 16,-10 1 2-16,10-4 0 16,-4 0 0-16,2 3 0 15,5-3 1-15,-3 1-1 16,-7 6-1-16,7-3-1 16,-2 3 1-16,-2-2-1 15,4 1 1-15,3 0-1 16,0-3 1-16,5 3-1 15,8-6 0-15,-8 3 2 16,-2 0-1-16,-3 2 1 16,-1 0 2-16,1 2-2 15,-2 0-1-15,-5 1 0 16,4 1-1-16,3-2 0 16,-3 0 1-16,-7-2 0 0,10-1-1 15,0-1 2-15,0-3-2 16,0-1 3-16,0 0-3 15,0 5 1-15,-7-4 1 16,4 4 0-16,3 0-1 16,-3-3-1-16,3 6 1 15,-3-6-1-15,-4-1 1 16,4 1-1-16,0-6 1 16,-7 7 0-16,5-2-1 15,-8 2 2-15,11-1-2 16,-11 2 1-16,7 0 0 15,4 1 0-15,-11-2-1 16,13 5 1-16,-10-2-2 0,2 1 2 16,5 0-1-16,-9-3 1 15,9 3 0-15,-7-3-1 16,7-6 1-16,-2 5-1 16,-2-1 0-16,4 2 1 15,-3-2-1-15,-1 3 1 16,2 1-1-16,5 1 0 15,-3-1 0-15,-1-1 0 16,3 2 0-16,1 3 0 16,-5 2 0-16,2 5 0 15,-10-6 0-15,8 6 0 16,-8-5 0-16,10 0 0 0,-6 1 0 16,6-1 0-16,3-4 0 15,0 2 0-15,2-2 0 16,1-2 0-16,0 4 0 15,-1 1 1-15,-2-4-1 16,0 3 0-16,0-1 1 16,-3 1-1-16,-9 0 0 15,12-2 0-15,-6 5 0 16,-4-3 0-16,10-1 0 16,-5 2 1-16,-5-5-1 15,7 3 0-15,3 3 1 16,-10-5-1-16,8 1 1 15,1-1 0-15,-4-2 1 0,-5 2-2 16,5 0 0 0,-5-2 1-16,7-1 0 0,-7 0-1 15,5 2 0-15,2-2 0 16,-7 1 0-16,7-1 0 16,3 4 0-16,-5 0 0 15,-5-2 2-15,4 1-2 16,-6 1 0-16,9-4 0 15,-7 0 0-15,5-1 0 16,7 2 0-16,-2-4 0 16,0 7 0-16,0-4 0 15,-7 5 0-15,1 0 0 0,6-2 0 16,-5 3 0 0,-2 0 0-16,4 1 0 0,0 1 0 15,-7-2 0-15,5 0-2 16,5-1 2-16,-7-1 2 15,7-4-2-15,6 4 0 16,-10-4-2-16,4 1 2 16,10 0 0-16,-8 0 0 15,1-1 2-15,0 5-2 16,2-8 0-16,5 0 0 16,-5 2 0-16,0 1 0 15,-5 1 0-15,3 0 0 16,-3 2 0-16,-3-3 0 15,6 4 0-15,-13-1 0 0,10 0 0 16,-6 3 0-16,4 0 0 16,-11-3 0-16,1 7-2 15,3-8 2-15,6-4 2 16,-1-3-2-16,14-5 1 16,-2 0-1-16,7-3 0 15,0 4 0-15,-7 1 0 16,7-1 0-16,-6-2 0 15,6 3 1-15,-4-4-1 16,4 4 0-16,0 1 0 16,-13 5 0-16,-2 3 0 15,-9 0 1-15,3-2-1 16,3 0 0-16,-4 5 0 0,2-7 0 16,2 0 1-16,3 2-1 15,-1-3-1-15,4-1 1 16,0 1 0-16,0-2 0 15,-6 2 0-15,-4 1 0 16,4 1 0-16,0 1 0 16,0-2 0-16,-4 4 0 15,4-2 0-15,3-2 0 16,0 1 0-16,0-1 0 16,3 2 0-16,-1-1 0 15,4-3 0-15,-6 5 0 16,0-2 0-16,0 3 0 15,-3 0 1-15,-7 0-1 0,4 1 0 16,4 0-1-16,-8-2 1 16,7-2 0-16,3-2 0 15,0 1 0-15,3-1 0 16,-4 1 0-16,1 3 0 16,-9-1 0-16,6 2 0 15,0 5 0-15,-10-3 0 16,8 3 1-16,-8 1-1 15,1-5 0-15,4 2 0 16,-5 1 0-16,5-1 0 16,-5 5-1-16,3-6 1 15,5 1 0-15,2-2 0 16,-4-3 0-16,7 1 0 16,0 0 0-16,3 5 0 0,-4-5 0 15,4 3 0-15,-3 0 0 16,0 3 0-16,-3-3 0 15,0 7 0-15,-9-2 0 16,6 2 0-16,-6-2 0 16,-4 2 0-16,8-1 0 15,-7 3 0-15,2-4 0 16,5 1 0-16,-4-1 0 16,-6 1 0-16,5-1 0 15,-2 2 0-15,6 0 0 0,-9 0 1 16,0 2-1-1,3 2 0-15,0-6 0 0,-3 2 1 16,10-1-1-16,-5-5-1 16,1 5 1-16,6-6 0 15,-4 3 0-15,2-4 0 16,5 2 0-16,-7-1 1 16,8-2 0-16,-1 5-1 15,-7-2 0-15,7 0 1 16,-7-2-1-16,5 1 1 15,2 3-1-15,-12 6 0 16,-3 2 0-16,0 0-1 16,0 0 1-16,0 0-3 15,0 0-1-15,0 0-2 16,0 0 4-16,0 0 2 0,0 0 1 16,0 0 0-16,0 0 0 15,0 0 1-15,0 0-2 16,0 0 3-16,0 0-3 15,0 0 1-15,0 0 0 16,0 0 0-16,0 0-1 16,0 0-1-16,0 0-1 15,0 0 2-15,0 0 0 16,0 0 0-16,0 0 0 16,0 0 0-16,0 0 0 15,0 0-3-15,0 0-9 16,-3 0-25-16,-9 0-71 15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1:43.56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8FDF2E5-368C-4E66-A6FD-C85668AD7AE3}" emma:medium="tactile" emma:mode="ink">
          <msink:context xmlns:msink="http://schemas.microsoft.com/ink/2010/main" type="writingRegion" rotatedBoundingBox="19365,10306 21177,9124 21690,9912 19878,11094">
            <msink:destinationLink direction="with" ref="{60BB4C7B-6AA2-47D8-B015-2F1F0D5D9BE5}"/>
          </msink:context>
        </emma:interpretation>
      </emma:emma>
    </inkml:annotationXML>
    <inkml:traceGroup>
      <inkml:annotationXML>
        <emma:emma xmlns:emma="http://www.w3.org/2003/04/emma" version="1.0">
          <emma:interpretation id="{3161A964-132F-4B84-8292-89B5362EE18A}" emma:medium="tactile" emma:mode="ink">
            <msink:context xmlns:msink="http://schemas.microsoft.com/ink/2010/main" type="paragraph" rotatedBoundingBox="19365,10306 21177,9124 21690,9912 19878,110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1D17B0-B8A6-4488-B4E7-D43E0BD8B350}" emma:medium="tactile" emma:mode="ink">
              <msink:context xmlns:msink="http://schemas.microsoft.com/ink/2010/main" type="line" rotatedBoundingBox="19365,10306 21177,9124 21690,9912 19878,11094"/>
            </emma:interpretation>
          </emma:emma>
        </inkml:annotationXML>
        <inkml:traceGroup>
          <inkml:annotationXML>
            <emma:emma xmlns:emma="http://www.w3.org/2003/04/emma" version="1.0">
              <emma:interpretation id="{D19401F0-D039-461C-9414-A1307A739DFE}" emma:medium="tactile" emma:mode="ink">
                <msink:context xmlns:msink="http://schemas.microsoft.com/ink/2010/main" type="inkWord" rotatedBoundingBox="20088,9834 21177,9124 21690,9912 20602,10622"/>
              </emma:interpretation>
              <emma:one-of disjunction-type="recognition" id="oneOf0">
                <emma:interpretation id="interp0" emma:lang="en-US" emma:confidence="0">
                  <emma:literal>554</emma:literal>
                </emma:interpretation>
                <emma:interpretation id="interp1" emma:lang="en-US" emma:confidence="0">
                  <emma:literal>454</emma:literal>
                </emma:interpretation>
                <emma:interpretation id="interp2" emma:lang="en-US" emma:confidence="0">
                  <emma:literal>954</emma:literal>
                </emma:interpretation>
                <emma:interpretation id="interp3" emma:lang="en-US" emma:confidence="0">
                  <emma:literal>so5,4</emma:literal>
                </emma:interpretation>
                <emma:interpretation id="interp4" emma:lang="en-US" emma:confidence="0">
                  <emma:literal>B5,4</emma:literal>
                </emma:interpretation>
              </emma:one-of>
            </emma:emma>
          </inkml:annotationXML>
          <inkml:trace contextRef="#ctx0" brushRef="#br0">640-2848 57 0,'-21'0'143'0,"3"10"-126"16,7 13-17-16,-6 1 7 16,-1-3 7-16,0 0 3 15,3-2 21-15,6-4-12 16,2 4-6-16,5-5 4 15,2-4-22-15,0 2 30 16,2-6-8-16,26 4 8 16,-5-3 18-16,10-1 1 15,-1-1-6-15,4 0-8 16,0 1-20-16,0 2-7 0,-3 2-2 16,-10 4 8-16,-2 2-5 15,-3-1-11-15,-13 5 3 16,5 1-2-16,-10 0-1 15,0 3-6-15,0 0 6 16,-33-3 9-16,0-5-5 16,-9-3 0-16,4-4 0 15,2-7-4-15,13 1 0 16,5-3-1-16,12 0-19 16,6 0-60-16,0 0-336 15</inkml:trace>
          <inkml:trace contextRef="#ctx0" brushRef="#br0" timeOffset="-479.1183">614-2779 35 0,'5'0'328'0,"-2"0"-235"0,-3 0 7 16,7 0-31-16,-4 0-26 16,-3 0-18-16,0 0-10 15,0 0-7-15,0 0-3 16,0 0-4-16,0 0-1 15,8 0 0-15,13 0 0 16,9 0 4-16,11 0-1 16,1 0-3-16,9 0 2 15,-7 0-2-15,1-10 0 16,-6 2 3-16,-7 0-3 16,-2 0 0-16,-12 3 0 0,-10 2-4 15,-8 3-40-15,0 0-287 16</inkml:trace>
          <inkml:trace contextRef="#ctx0" brushRef="#br0" timeOffset="372.2899">1223-2414 498 0,'0'-2'148'0,"0"2"-99"0,0 0-5 15,0 0-17-15,0 0-21 16,0 0-4-16,0 0-2 15,0 0-2-15,-12 23 2 16,-6 1 2-16,-6 5-1 16,4 6 0-16,-11 2-1 15,5 6 1-15,5 1-1 16,3-10-12-16,18-26-37 16,0-8-153-16</inkml:trace>
          <inkml:trace contextRef="#ctx0" brushRef="#br0" timeOffset="1268.898">1570-3031 266 0,'6'-18'324'0,"-6"15"-264"15,0 0-5-15,0 3-21 16,0 0-31-16,0 0-3 16,0 0 0-16,-8 0 0 15,-10 14 4-15,-6 9 0 16,-6 1-3-16,6 4 0 16,-9-2 0-16,7 3-1 15,-7 1 1-15,12-1-1 0,16-5-1 16,5-1-2-1,0-8-3-15,0-2 1 16,11-5 5-16,25 0 2 0,12 1 0 16,2-4 1-16,9-3-1 15,7 1-1-15,-1 0 1 16,4-1-2-16,2 2 0 16,-18-2-8-16,-2 2-19 15,-49-4-39-15,-2 0-181 16</inkml:trace>
          <inkml:trace contextRef="#ctx0" brushRef="#br0" timeOffset="859.1083">1740-2908 542 0,'5'-3'85'0,"-5"3"-70"16,0 0 9-16,0 0-17 16,0 22-2-16,0 12 18 15,0 4-3-15,0 5-5 16,0 0-7-16,0-1 0 15,0 1-5-15,0-3 1 0,0 0-3 16,0-6 0 0,-5-2-1-16,-1-5 3 0,-6-8-3 15,-1-3-10-15,11-16-48 16,-4 0-283-16</inkml:trace>
          <inkml:trace contextRef="#ctx0" brushRef="#br0" timeOffset="-71405.8241">23-1933 336 0,'0'-9'112'0,"0"3"-101"16,0-1 6-16,0 1 5 15,20 1-6-15,-2-1-6 16,3 4 12-16,0 0 11 0,2 2-3 15,2 0-18 1,-4 0 5-16,-1 0-4 0,-2 8-4 16,-10 7-6-16,-5 9-1 15,-3-2-2-15,0 5 1 16,-3-2-1-16,-23 3 4 16,-10-5 15-16,1-3-18 15,1-10-1-15,8-2-6 16,3-5 6-16,2-3 3 15,6 0 11-15,0 0-7 16,2-11-6-16,5-11 1 16,8-1 5-16,0-5-3 15,0 2-2-15,15 2-2 16,12 6 0-16,8 4-2 16,-2 6 2-16,6 1 2 0,0 7-2 15,2 0 2-15,-2 0-2 16,-1 0 0-16,-12 0 0 15,-1 7 0-15,-14 6 0 16,-11 4-4-16,0 4-7 16,0 2 9-16,-21 5 2 15,-7-7 7-15,-11 1-7 16,-7-7 4-16,11-4-3 16,6-5 0-16,5-6 4 15,6 0 0-15,3 0-1 16,15-9-4-16,0-14 2 15,0-10-1-15,0-1 1 0,6 2-2 16,21 6-1-16,-1 6 1 16,8 9-1-16,-8 6 1 15,7 5 0-15,-10 0 0 16,-5 0-1-16,0 0-1 16,-15 0 1-16,-3 14-8 15,0 1 7-15,0 7-2 16,0-3 4-16,-8-1 7 15,-20-2 0-15,2-2-6 16,-5-4 0-16,8-4 2 16,2-4-3-16,9-2-7 15,12 0-32-15,0 0-167 16</inkml:trace>
        </inkml:traceGroup>
      </inkml:traceGroup>
    </inkml:traceGroup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C10E-C712-44FB-BEC2-62ABCB050ECC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546A-5641-491C-BA8C-26445454F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295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C10E-C712-44FB-BEC2-62ABCB050ECC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546A-5641-491C-BA8C-26445454F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456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C10E-C712-44FB-BEC2-62ABCB050ECC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546A-5641-491C-BA8C-26445454F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028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C10E-C712-44FB-BEC2-62ABCB050ECC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546A-5641-491C-BA8C-26445454F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518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C10E-C712-44FB-BEC2-62ABCB050ECC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546A-5641-491C-BA8C-26445454F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72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C10E-C712-44FB-BEC2-62ABCB050ECC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546A-5641-491C-BA8C-26445454F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10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C10E-C712-44FB-BEC2-62ABCB050ECC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546A-5641-491C-BA8C-26445454F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604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C10E-C712-44FB-BEC2-62ABCB050ECC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546A-5641-491C-BA8C-26445454F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40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C10E-C712-44FB-BEC2-62ABCB050ECC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546A-5641-491C-BA8C-26445454F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266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C10E-C712-44FB-BEC2-62ABCB050ECC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546A-5641-491C-BA8C-26445454F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485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C10E-C712-44FB-BEC2-62ABCB050ECC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546A-5641-491C-BA8C-26445454F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696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DC10E-C712-44FB-BEC2-62ABCB050ECC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E546A-5641-491C-BA8C-26445454F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04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emf"/><Relationship Id="rId3" Type="http://schemas.openxmlformats.org/officeDocument/2006/relationships/customXml" Target="../ink/ink150.xml"/><Relationship Id="rId7" Type="http://schemas.openxmlformats.org/officeDocument/2006/relationships/customXml" Target="../ink/ink15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emf"/><Relationship Id="rId5" Type="http://schemas.openxmlformats.org/officeDocument/2006/relationships/customXml" Target="../ink/ink151.xml"/><Relationship Id="rId10" Type="http://schemas.openxmlformats.org/officeDocument/2006/relationships/hyperlink" Target="https://en.wikipedia.org/wiki/Centroid#Centroid_of_a_polygon" TargetMode="External"/><Relationship Id="rId4" Type="http://schemas.openxmlformats.org/officeDocument/2006/relationships/image" Target="../media/image151.emf"/><Relationship Id="rId9" Type="http://schemas.openxmlformats.org/officeDocument/2006/relationships/hyperlink" Target="https://en.wikipedia.org/wiki/Pick's_theorem" TargetMode="Externa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5.xml"/><Relationship Id="rId21" Type="http://schemas.openxmlformats.org/officeDocument/2006/relationships/image" Target="../media/image163.emf"/><Relationship Id="rId42" Type="http://schemas.openxmlformats.org/officeDocument/2006/relationships/customXml" Target="../ink/ink173.xml"/><Relationship Id="rId47" Type="http://schemas.openxmlformats.org/officeDocument/2006/relationships/image" Target="../media/image176.emf"/><Relationship Id="rId63" Type="http://schemas.openxmlformats.org/officeDocument/2006/relationships/image" Target="../media/image184.emf"/><Relationship Id="rId68" Type="http://schemas.openxmlformats.org/officeDocument/2006/relationships/customXml" Target="../ink/ink186.xml"/><Relationship Id="rId2" Type="http://schemas.openxmlformats.org/officeDocument/2006/relationships/customXml" Target="../ink/ink153.xml"/><Relationship Id="rId16" Type="http://schemas.openxmlformats.org/officeDocument/2006/relationships/customXml" Target="../ink/ink160.xml"/><Relationship Id="rId29" Type="http://schemas.openxmlformats.org/officeDocument/2006/relationships/image" Target="../media/image167.emf"/><Relationship Id="rId11" Type="http://schemas.openxmlformats.org/officeDocument/2006/relationships/image" Target="../media/image158.emf"/><Relationship Id="rId24" Type="http://schemas.openxmlformats.org/officeDocument/2006/relationships/customXml" Target="../ink/ink164.xml"/><Relationship Id="rId32" Type="http://schemas.openxmlformats.org/officeDocument/2006/relationships/customXml" Target="../ink/ink168.xml"/><Relationship Id="rId37" Type="http://schemas.openxmlformats.org/officeDocument/2006/relationships/image" Target="../media/image171.emf"/><Relationship Id="rId40" Type="http://schemas.openxmlformats.org/officeDocument/2006/relationships/customXml" Target="../ink/ink172.xml"/><Relationship Id="rId45" Type="http://schemas.openxmlformats.org/officeDocument/2006/relationships/image" Target="../media/image175.emf"/><Relationship Id="rId53" Type="http://schemas.openxmlformats.org/officeDocument/2006/relationships/image" Target="../media/image179.emf"/><Relationship Id="rId58" Type="http://schemas.openxmlformats.org/officeDocument/2006/relationships/customXml" Target="../ink/ink181.xml"/><Relationship Id="rId66" Type="http://schemas.openxmlformats.org/officeDocument/2006/relationships/customXml" Target="../ink/ink185.xml"/><Relationship Id="rId5" Type="http://schemas.openxmlformats.org/officeDocument/2006/relationships/image" Target="../media/image155.emf"/><Relationship Id="rId61" Type="http://schemas.openxmlformats.org/officeDocument/2006/relationships/image" Target="../media/image183.emf"/><Relationship Id="rId19" Type="http://schemas.openxmlformats.org/officeDocument/2006/relationships/image" Target="../media/image162.emf"/><Relationship Id="rId14" Type="http://schemas.openxmlformats.org/officeDocument/2006/relationships/customXml" Target="../ink/ink159.xml"/><Relationship Id="rId22" Type="http://schemas.openxmlformats.org/officeDocument/2006/relationships/customXml" Target="../ink/ink163.xml"/><Relationship Id="rId27" Type="http://schemas.openxmlformats.org/officeDocument/2006/relationships/image" Target="../media/image166.emf"/><Relationship Id="rId30" Type="http://schemas.openxmlformats.org/officeDocument/2006/relationships/customXml" Target="../ink/ink167.xml"/><Relationship Id="rId35" Type="http://schemas.openxmlformats.org/officeDocument/2006/relationships/image" Target="../media/image170.emf"/><Relationship Id="rId43" Type="http://schemas.openxmlformats.org/officeDocument/2006/relationships/image" Target="../media/image174.emf"/><Relationship Id="rId48" Type="http://schemas.openxmlformats.org/officeDocument/2006/relationships/customXml" Target="../ink/ink176.xml"/><Relationship Id="rId56" Type="http://schemas.openxmlformats.org/officeDocument/2006/relationships/customXml" Target="../ink/ink180.xml"/><Relationship Id="rId64" Type="http://schemas.openxmlformats.org/officeDocument/2006/relationships/customXml" Target="../ink/ink184.xml"/><Relationship Id="rId69" Type="http://schemas.openxmlformats.org/officeDocument/2006/relationships/image" Target="../media/image187.emf"/><Relationship Id="rId8" Type="http://schemas.openxmlformats.org/officeDocument/2006/relationships/customXml" Target="../ink/ink156.xml"/><Relationship Id="rId51" Type="http://schemas.openxmlformats.org/officeDocument/2006/relationships/image" Target="../media/image178.emf"/><Relationship Id="rId72" Type="http://schemas.openxmlformats.org/officeDocument/2006/relationships/customXml" Target="../ink/ink188.xml"/><Relationship Id="rId3" Type="http://schemas.openxmlformats.org/officeDocument/2006/relationships/image" Target="../media/image154.emf"/><Relationship Id="rId12" Type="http://schemas.openxmlformats.org/officeDocument/2006/relationships/customXml" Target="../ink/ink158.xml"/><Relationship Id="rId17" Type="http://schemas.openxmlformats.org/officeDocument/2006/relationships/image" Target="../media/image161.emf"/><Relationship Id="rId25" Type="http://schemas.openxmlformats.org/officeDocument/2006/relationships/image" Target="../media/image165.emf"/><Relationship Id="rId33" Type="http://schemas.openxmlformats.org/officeDocument/2006/relationships/image" Target="../media/image169.emf"/><Relationship Id="rId38" Type="http://schemas.openxmlformats.org/officeDocument/2006/relationships/customXml" Target="../ink/ink171.xml"/><Relationship Id="rId46" Type="http://schemas.openxmlformats.org/officeDocument/2006/relationships/customXml" Target="../ink/ink175.xml"/><Relationship Id="rId59" Type="http://schemas.openxmlformats.org/officeDocument/2006/relationships/image" Target="../media/image182.emf"/><Relationship Id="rId67" Type="http://schemas.openxmlformats.org/officeDocument/2006/relationships/image" Target="../media/image186.emf"/><Relationship Id="rId20" Type="http://schemas.openxmlformats.org/officeDocument/2006/relationships/customXml" Target="../ink/ink162.xml"/><Relationship Id="rId41" Type="http://schemas.openxmlformats.org/officeDocument/2006/relationships/image" Target="../media/image173.emf"/><Relationship Id="rId54" Type="http://schemas.openxmlformats.org/officeDocument/2006/relationships/customXml" Target="../ink/ink179.xml"/><Relationship Id="rId62" Type="http://schemas.openxmlformats.org/officeDocument/2006/relationships/customXml" Target="../ink/ink183.xml"/><Relationship Id="rId70" Type="http://schemas.openxmlformats.org/officeDocument/2006/relationships/customXml" Target="../ink/ink18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5.xml"/><Relationship Id="rId15" Type="http://schemas.openxmlformats.org/officeDocument/2006/relationships/image" Target="../media/image160.emf"/><Relationship Id="rId23" Type="http://schemas.openxmlformats.org/officeDocument/2006/relationships/image" Target="../media/image164.emf"/><Relationship Id="rId28" Type="http://schemas.openxmlformats.org/officeDocument/2006/relationships/customXml" Target="../ink/ink166.xml"/><Relationship Id="rId36" Type="http://schemas.openxmlformats.org/officeDocument/2006/relationships/customXml" Target="../ink/ink170.xml"/><Relationship Id="rId49" Type="http://schemas.openxmlformats.org/officeDocument/2006/relationships/image" Target="../media/image177.emf"/><Relationship Id="rId57" Type="http://schemas.openxmlformats.org/officeDocument/2006/relationships/image" Target="../media/image181.emf"/><Relationship Id="rId10" Type="http://schemas.openxmlformats.org/officeDocument/2006/relationships/customXml" Target="../ink/ink157.xml"/><Relationship Id="rId31" Type="http://schemas.openxmlformats.org/officeDocument/2006/relationships/image" Target="../media/image168.emf"/><Relationship Id="rId44" Type="http://schemas.openxmlformats.org/officeDocument/2006/relationships/customXml" Target="../ink/ink174.xml"/><Relationship Id="rId52" Type="http://schemas.openxmlformats.org/officeDocument/2006/relationships/customXml" Target="../ink/ink178.xml"/><Relationship Id="rId60" Type="http://schemas.openxmlformats.org/officeDocument/2006/relationships/customXml" Target="../ink/ink182.xml"/><Relationship Id="rId65" Type="http://schemas.openxmlformats.org/officeDocument/2006/relationships/image" Target="../media/image185.emf"/><Relationship Id="rId73" Type="http://schemas.openxmlformats.org/officeDocument/2006/relationships/image" Target="../media/image189.emf"/><Relationship Id="rId4" Type="http://schemas.openxmlformats.org/officeDocument/2006/relationships/customXml" Target="../ink/ink154.xml"/><Relationship Id="rId9" Type="http://schemas.openxmlformats.org/officeDocument/2006/relationships/image" Target="../media/image157.emf"/><Relationship Id="rId13" Type="http://schemas.openxmlformats.org/officeDocument/2006/relationships/image" Target="../media/image159.emf"/><Relationship Id="rId18" Type="http://schemas.openxmlformats.org/officeDocument/2006/relationships/customXml" Target="../ink/ink161.xml"/><Relationship Id="rId39" Type="http://schemas.openxmlformats.org/officeDocument/2006/relationships/image" Target="../media/image172.emf"/><Relationship Id="rId34" Type="http://schemas.openxmlformats.org/officeDocument/2006/relationships/customXml" Target="../ink/ink169.xml"/><Relationship Id="rId50" Type="http://schemas.openxmlformats.org/officeDocument/2006/relationships/customXml" Target="../ink/ink177.xml"/><Relationship Id="rId55" Type="http://schemas.openxmlformats.org/officeDocument/2006/relationships/image" Target="../media/image180.emf"/><Relationship Id="rId7" Type="http://schemas.openxmlformats.org/officeDocument/2006/relationships/image" Target="../media/image156.emf"/><Relationship Id="rId71" Type="http://schemas.openxmlformats.org/officeDocument/2006/relationships/image" Target="../media/image18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2.xml"/><Relationship Id="rId13" Type="http://schemas.openxmlformats.org/officeDocument/2006/relationships/image" Target="../media/image195.emf"/><Relationship Id="rId18" Type="http://schemas.openxmlformats.org/officeDocument/2006/relationships/customXml" Target="../ink/ink197.xml"/><Relationship Id="rId26" Type="http://schemas.openxmlformats.org/officeDocument/2006/relationships/customXml" Target="../ink/ink201.xml"/><Relationship Id="rId3" Type="http://schemas.openxmlformats.org/officeDocument/2006/relationships/image" Target="../media/image190.emf"/><Relationship Id="rId21" Type="http://schemas.openxmlformats.org/officeDocument/2006/relationships/image" Target="../media/image199.emf"/><Relationship Id="rId7" Type="http://schemas.openxmlformats.org/officeDocument/2006/relationships/image" Target="../media/image192.emf"/><Relationship Id="rId12" Type="http://schemas.openxmlformats.org/officeDocument/2006/relationships/customXml" Target="../ink/ink194.xml"/><Relationship Id="rId17" Type="http://schemas.openxmlformats.org/officeDocument/2006/relationships/image" Target="../media/image197.emf"/><Relationship Id="rId25" Type="http://schemas.openxmlformats.org/officeDocument/2006/relationships/image" Target="../media/image201.emf"/><Relationship Id="rId2" Type="http://schemas.openxmlformats.org/officeDocument/2006/relationships/customXml" Target="../ink/ink189.xml"/><Relationship Id="rId16" Type="http://schemas.openxmlformats.org/officeDocument/2006/relationships/customXml" Target="../ink/ink196.xml"/><Relationship Id="rId20" Type="http://schemas.openxmlformats.org/officeDocument/2006/relationships/customXml" Target="../ink/ink198.xml"/><Relationship Id="rId29" Type="http://schemas.openxmlformats.org/officeDocument/2006/relationships/image" Target="../media/image20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1.xml"/><Relationship Id="rId11" Type="http://schemas.openxmlformats.org/officeDocument/2006/relationships/image" Target="../media/image194.emf"/><Relationship Id="rId24" Type="http://schemas.openxmlformats.org/officeDocument/2006/relationships/customXml" Target="../ink/ink200.xml"/><Relationship Id="rId5" Type="http://schemas.openxmlformats.org/officeDocument/2006/relationships/image" Target="../media/image191.emf"/><Relationship Id="rId15" Type="http://schemas.openxmlformats.org/officeDocument/2006/relationships/image" Target="../media/image196.emf"/><Relationship Id="rId23" Type="http://schemas.openxmlformats.org/officeDocument/2006/relationships/image" Target="../media/image200.emf"/><Relationship Id="rId28" Type="http://schemas.openxmlformats.org/officeDocument/2006/relationships/customXml" Target="../ink/ink202.xml"/><Relationship Id="rId10" Type="http://schemas.openxmlformats.org/officeDocument/2006/relationships/customXml" Target="../ink/ink193.xml"/><Relationship Id="rId19" Type="http://schemas.openxmlformats.org/officeDocument/2006/relationships/image" Target="../media/image198.emf"/><Relationship Id="rId4" Type="http://schemas.openxmlformats.org/officeDocument/2006/relationships/customXml" Target="../ink/ink190.xml"/><Relationship Id="rId9" Type="http://schemas.openxmlformats.org/officeDocument/2006/relationships/image" Target="../media/image193.emf"/><Relationship Id="rId14" Type="http://schemas.openxmlformats.org/officeDocument/2006/relationships/customXml" Target="../ink/ink195.xml"/><Relationship Id="rId22" Type="http://schemas.openxmlformats.org/officeDocument/2006/relationships/customXml" Target="../ink/ink199.xml"/><Relationship Id="rId27" Type="http://schemas.openxmlformats.org/officeDocument/2006/relationships/image" Target="../media/image20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6.xml"/><Relationship Id="rId13" Type="http://schemas.openxmlformats.org/officeDocument/2006/relationships/image" Target="../media/image209.emf"/><Relationship Id="rId18" Type="http://schemas.openxmlformats.org/officeDocument/2006/relationships/customXml" Target="../ink/ink211.xml"/><Relationship Id="rId3" Type="http://schemas.openxmlformats.org/officeDocument/2006/relationships/image" Target="../media/image204.emf"/><Relationship Id="rId21" Type="http://schemas.openxmlformats.org/officeDocument/2006/relationships/image" Target="../media/image213.emf"/><Relationship Id="rId7" Type="http://schemas.openxmlformats.org/officeDocument/2006/relationships/image" Target="../media/image206.emf"/><Relationship Id="rId12" Type="http://schemas.openxmlformats.org/officeDocument/2006/relationships/customXml" Target="../ink/ink208.xml"/><Relationship Id="rId17" Type="http://schemas.openxmlformats.org/officeDocument/2006/relationships/image" Target="../media/image211.emf"/><Relationship Id="rId2" Type="http://schemas.openxmlformats.org/officeDocument/2006/relationships/customXml" Target="../ink/ink203.xml"/><Relationship Id="rId16" Type="http://schemas.openxmlformats.org/officeDocument/2006/relationships/customXml" Target="../ink/ink210.xml"/><Relationship Id="rId20" Type="http://schemas.openxmlformats.org/officeDocument/2006/relationships/customXml" Target="../ink/ink2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5.xml"/><Relationship Id="rId11" Type="http://schemas.openxmlformats.org/officeDocument/2006/relationships/image" Target="../media/image208.emf"/><Relationship Id="rId5" Type="http://schemas.openxmlformats.org/officeDocument/2006/relationships/image" Target="../media/image205.emf"/><Relationship Id="rId15" Type="http://schemas.openxmlformats.org/officeDocument/2006/relationships/image" Target="../media/image210.emf"/><Relationship Id="rId10" Type="http://schemas.openxmlformats.org/officeDocument/2006/relationships/customXml" Target="../ink/ink207.xml"/><Relationship Id="rId19" Type="http://schemas.openxmlformats.org/officeDocument/2006/relationships/image" Target="../media/image212.emf"/><Relationship Id="rId4" Type="http://schemas.openxmlformats.org/officeDocument/2006/relationships/customXml" Target="../ink/ink204.xml"/><Relationship Id="rId9" Type="http://schemas.openxmlformats.org/officeDocument/2006/relationships/image" Target="../media/image207.emf"/><Relationship Id="rId14" Type="http://schemas.openxmlformats.org/officeDocument/2006/relationships/customXml" Target="../ink/ink209.xml"/><Relationship Id="rId22" Type="http://schemas.openxmlformats.org/officeDocument/2006/relationships/hyperlink" Target="https://zobayer2009.wordpress.com/code/#in_convex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6.xml"/><Relationship Id="rId13" Type="http://schemas.openxmlformats.org/officeDocument/2006/relationships/image" Target="../media/image219.emf"/><Relationship Id="rId18" Type="http://schemas.openxmlformats.org/officeDocument/2006/relationships/customXml" Target="../ink/ink221.xml"/><Relationship Id="rId3" Type="http://schemas.openxmlformats.org/officeDocument/2006/relationships/image" Target="../media/image214.emf"/><Relationship Id="rId7" Type="http://schemas.openxmlformats.org/officeDocument/2006/relationships/image" Target="../media/image216.emf"/><Relationship Id="rId12" Type="http://schemas.openxmlformats.org/officeDocument/2006/relationships/customXml" Target="../ink/ink218.xml"/><Relationship Id="rId17" Type="http://schemas.openxmlformats.org/officeDocument/2006/relationships/image" Target="../media/image221.emf"/><Relationship Id="rId2" Type="http://schemas.openxmlformats.org/officeDocument/2006/relationships/customXml" Target="../ink/ink213.xml"/><Relationship Id="rId16" Type="http://schemas.openxmlformats.org/officeDocument/2006/relationships/customXml" Target="../ink/ink2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5.xml"/><Relationship Id="rId11" Type="http://schemas.openxmlformats.org/officeDocument/2006/relationships/image" Target="../media/image218.emf"/><Relationship Id="rId5" Type="http://schemas.openxmlformats.org/officeDocument/2006/relationships/image" Target="../media/image215.emf"/><Relationship Id="rId15" Type="http://schemas.openxmlformats.org/officeDocument/2006/relationships/image" Target="../media/image220.emf"/><Relationship Id="rId10" Type="http://schemas.openxmlformats.org/officeDocument/2006/relationships/customXml" Target="../ink/ink217.xml"/><Relationship Id="rId19" Type="http://schemas.openxmlformats.org/officeDocument/2006/relationships/image" Target="../media/image222.emf"/><Relationship Id="rId4" Type="http://schemas.openxmlformats.org/officeDocument/2006/relationships/customXml" Target="../ink/ink214.xml"/><Relationship Id="rId9" Type="http://schemas.openxmlformats.org/officeDocument/2006/relationships/image" Target="../media/image217.emf"/><Relationship Id="rId14" Type="http://schemas.openxmlformats.org/officeDocument/2006/relationships/customXml" Target="../ink/ink219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8.emf"/><Relationship Id="rId18" Type="http://schemas.openxmlformats.org/officeDocument/2006/relationships/customXml" Target="../ink/ink230.xml"/><Relationship Id="rId26" Type="http://schemas.openxmlformats.org/officeDocument/2006/relationships/customXml" Target="../ink/ink234.xml"/><Relationship Id="rId39" Type="http://schemas.openxmlformats.org/officeDocument/2006/relationships/image" Target="../media/image241.emf"/><Relationship Id="rId21" Type="http://schemas.openxmlformats.org/officeDocument/2006/relationships/image" Target="../media/image232.emf"/><Relationship Id="rId34" Type="http://schemas.openxmlformats.org/officeDocument/2006/relationships/customXml" Target="../ink/ink238.xml"/><Relationship Id="rId42" Type="http://schemas.openxmlformats.org/officeDocument/2006/relationships/customXml" Target="../ink/ink242.xml"/><Relationship Id="rId47" Type="http://schemas.openxmlformats.org/officeDocument/2006/relationships/image" Target="../media/image245.emf"/><Relationship Id="rId50" Type="http://schemas.openxmlformats.org/officeDocument/2006/relationships/customXml" Target="../ink/ink246.xml"/><Relationship Id="rId55" Type="http://schemas.openxmlformats.org/officeDocument/2006/relationships/image" Target="../media/image249.emf"/><Relationship Id="rId7" Type="http://schemas.openxmlformats.org/officeDocument/2006/relationships/image" Target="../media/image225.emf"/><Relationship Id="rId2" Type="http://schemas.openxmlformats.org/officeDocument/2006/relationships/customXml" Target="../ink/ink222.xml"/><Relationship Id="rId16" Type="http://schemas.openxmlformats.org/officeDocument/2006/relationships/customXml" Target="../ink/ink229.xml"/><Relationship Id="rId29" Type="http://schemas.openxmlformats.org/officeDocument/2006/relationships/image" Target="../media/image236.emf"/><Relationship Id="rId11" Type="http://schemas.openxmlformats.org/officeDocument/2006/relationships/image" Target="../media/image227.emf"/><Relationship Id="rId24" Type="http://schemas.openxmlformats.org/officeDocument/2006/relationships/customXml" Target="../ink/ink233.xml"/><Relationship Id="rId32" Type="http://schemas.openxmlformats.org/officeDocument/2006/relationships/customXml" Target="../ink/ink237.xml"/><Relationship Id="rId37" Type="http://schemas.openxmlformats.org/officeDocument/2006/relationships/image" Target="../media/image240.emf"/><Relationship Id="rId40" Type="http://schemas.openxmlformats.org/officeDocument/2006/relationships/customXml" Target="../ink/ink241.xml"/><Relationship Id="rId45" Type="http://schemas.openxmlformats.org/officeDocument/2006/relationships/image" Target="../media/image244.emf"/><Relationship Id="rId53" Type="http://schemas.openxmlformats.org/officeDocument/2006/relationships/image" Target="../media/image248.emf"/><Relationship Id="rId5" Type="http://schemas.openxmlformats.org/officeDocument/2006/relationships/image" Target="../media/image224.emf"/><Relationship Id="rId19" Type="http://schemas.openxmlformats.org/officeDocument/2006/relationships/image" Target="../media/image231.emf"/><Relationship Id="rId4" Type="http://schemas.openxmlformats.org/officeDocument/2006/relationships/customXml" Target="../ink/ink223.xml"/><Relationship Id="rId9" Type="http://schemas.openxmlformats.org/officeDocument/2006/relationships/image" Target="../media/image226.emf"/><Relationship Id="rId14" Type="http://schemas.openxmlformats.org/officeDocument/2006/relationships/customXml" Target="../ink/ink228.xml"/><Relationship Id="rId22" Type="http://schemas.openxmlformats.org/officeDocument/2006/relationships/customXml" Target="../ink/ink232.xml"/><Relationship Id="rId27" Type="http://schemas.openxmlformats.org/officeDocument/2006/relationships/image" Target="../media/image235.emf"/><Relationship Id="rId30" Type="http://schemas.openxmlformats.org/officeDocument/2006/relationships/customXml" Target="../ink/ink236.xml"/><Relationship Id="rId35" Type="http://schemas.openxmlformats.org/officeDocument/2006/relationships/image" Target="../media/image239.emf"/><Relationship Id="rId43" Type="http://schemas.openxmlformats.org/officeDocument/2006/relationships/image" Target="../media/image243.emf"/><Relationship Id="rId48" Type="http://schemas.openxmlformats.org/officeDocument/2006/relationships/customXml" Target="../ink/ink245.xml"/><Relationship Id="rId56" Type="http://schemas.openxmlformats.org/officeDocument/2006/relationships/customXml" Target="../ink/ink249.xml"/><Relationship Id="rId8" Type="http://schemas.openxmlformats.org/officeDocument/2006/relationships/customXml" Target="../ink/ink225.xml"/><Relationship Id="rId51" Type="http://schemas.openxmlformats.org/officeDocument/2006/relationships/image" Target="../media/image247.emf"/><Relationship Id="rId3" Type="http://schemas.openxmlformats.org/officeDocument/2006/relationships/image" Target="../media/image223.emf"/><Relationship Id="rId12" Type="http://schemas.openxmlformats.org/officeDocument/2006/relationships/customXml" Target="../ink/ink227.xml"/><Relationship Id="rId17" Type="http://schemas.openxmlformats.org/officeDocument/2006/relationships/image" Target="../media/image230.emf"/><Relationship Id="rId25" Type="http://schemas.openxmlformats.org/officeDocument/2006/relationships/image" Target="../media/image234.emf"/><Relationship Id="rId33" Type="http://schemas.openxmlformats.org/officeDocument/2006/relationships/image" Target="../media/image238.emf"/><Relationship Id="rId38" Type="http://schemas.openxmlformats.org/officeDocument/2006/relationships/customXml" Target="../ink/ink240.xml"/><Relationship Id="rId46" Type="http://schemas.openxmlformats.org/officeDocument/2006/relationships/customXml" Target="../ink/ink244.xml"/><Relationship Id="rId20" Type="http://schemas.openxmlformats.org/officeDocument/2006/relationships/customXml" Target="../ink/ink231.xml"/><Relationship Id="rId41" Type="http://schemas.openxmlformats.org/officeDocument/2006/relationships/image" Target="../media/image242.emf"/><Relationship Id="rId54" Type="http://schemas.openxmlformats.org/officeDocument/2006/relationships/customXml" Target="../ink/ink2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4.xml"/><Relationship Id="rId15" Type="http://schemas.openxmlformats.org/officeDocument/2006/relationships/image" Target="../media/image229.emf"/><Relationship Id="rId23" Type="http://schemas.openxmlformats.org/officeDocument/2006/relationships/image" Target="../media/image233.emf"/><Relationship Id="rId28" Type="http://schemas.openxmlformats.org/officeDocument/2006/relationships/customXml" Target="../ink/ink235.xml"/><Relationship Id="rId36" Type="http://schemas.openxmlformats.org/officeDocument/2006/relationships/customXml" Target="../ink/ink239.xml"/><Relationship Id="rId49" Type="http://schemas.openxmlformats.org/officeDocument/2006/relationships/image" Target="../media/image246.emf"/><Relationship Id="rId57" Type="http://schemas.openxmlformats.org/officeDocument/2006/relationships/image" Target="../media/image250.emf"/><Relationship Id="rId10" Type="http://schemas.openxmlformats.org/officeDocument/2006/relationships/customXml" Target="../ink/ink226.xml"/><Relationship Id="rId31" Type="http://schemas.openxmlformats.org/officeDocument/2006/relationships/image" Target="../media/image237.emf"/><Relationship Id="rId44" Type="http://schemas.openxmlformats.org/officeDocument/2006/relationships/customXml" Target="../ink/ink243.xml"/><Relationship Id="rId52" Type="http://schemas.openxmlformats.org/officeDocument/2006/relationships/customXml" Target="../ink/ink247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6.emf"/><Relationship Id="rId39" Type="http://schemas.openxmlformats.org/officeDocument/2006/relationships/image" Target="../media/image262.emf"/><Relationship Id="rId34" Type="http://schemas.openxmlformats.org/officeDocument/2006/relationships/customXml" Target="../ink/ink261.xml"/><Relationship Id="rId42" Type="http://schemas.openxmlformats.org/officeDocument/2006/relationships/customXml" Target="../ink/ink265.xml"/><Relationship Id="rId7" Type="http://schemas.openxmlformats.org/officeDocument/2006/relationships/image" Target="../media/image253.emf"/><Relationship Id="rId12" Type="http://schemas.openxmlformats.org/officeDocument/2006/relationships/customXml" Target="../ink/ink254.xml"/><Relationship Id="rId33" Type="http://schemas.openxmlformats.org/officeDocument/2006/relationships/image" Target="../media/image258.emf"/><Relationship Id="rId38" Type="http://schemas.openxmlformats.org/officeDocument/2006/relationships/customXml" Target="../ink/ink263.xml"/><Relationship Id="rId2" Type="http://schemas.openxmlformats.org/officeDocument/2006/relationships/customXml" Target="../ink/ink250.xml"/><Relationship Id="rId16" Type="http://schemas.openxmlformats.org/officeDocument/2006/relationships/customXml" Target="../ink/ink256.xml"/><Relationship Id="rId29" Type="http://schemas.openxmlformats.org/officeDocument/2006/relationships/image" Target="../media/image150.emf"/><Relationship Id="rId41" Type="http://schemas.openxmlformats.org/officeDocument/2006/relationships/image" Target="../media/image26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1.xml"/><Relationship Id="rId11" Type="http://schemas.openxmlformats.org/officeDocument/2006/relationships/image" Target="../media/image255.emf"/><Relationship Id="rId24" Type="http://schemas.openxmlformats.org/officeDocument/2006/relationships/customXml" Target="../ink/ink257.xml"/><Relationship Id="rId32" Type="http://schemas.openxmlformats.org/officeDocument/2006/relationships/customXml" Target="../ink/ink260.xml"/><Relationship Id="rId37" Type="http://schemas.openxmlformats.org/officeDocument/2006/relationships/image" Target="../media/image260.emf"/><Relationship Id="rId40" Type="http://schemas.openxmlformats.org/officeDocument/2006/relationships/customXml" Target="../ink/ink264.xml"/><Relationship Id="rId45" Type="http://schemas.openxmlformats.org/officeDocument/2006/relationships/image" Target="../media/image266.emf"/><Relationship Id="rId5" Type="http://schemas.openxmlformats.org/officeDocument/2006/relationships/image" Target="../media/image252.emf"/><Relationship Id="rId15" Type="http://schemas.openxmlformats.org/officeDocument/2006/relationships/image" Target="../media/image257.emf"/><Relationship Id="rId23" Type="http://schemas.openxmlformats.org/officeDocument/2006/relationships/image" Target="../media/image261.emf"/><Relationship Id="rId28" Type="http://schemas.openxmlformats.org/officeDocument/2006/relationships/customXml" Target="../ink/ink258.xml"/><Relationship Id="rId36" Type="http://schemas.openxmlformats.org/officeDocument/2006/relationships/customXml" Target="../ink/ink262.xml"/><Relationship Id="rId10" Type="http://schemas.openxmlformats.org/officeDocument/2006/relationships/customXml" Target="../ink/ink253.xml"/><Relationship Id="rId31" Type="http://schemas.openxmlformats.org/officeDocument/2006/relationships/image" Target="../media/image251.emf"/><Relationship Id="rId44" Type="http://schemas.openxmlformats.org/officeDocument/2006/relationships/customXml" Target="../ink/ink266.xml"/><Relationship Id="rId9" Type="http://schemas.openxmlformats.org/officeDocument/2006/relationships/image" Target="../media/image254.emf"/><Relationship Id="rId14" Type="http://schemas.openxmlformats.org/officeDocument/2006/relationships/customXml" Target="../ink/ink255.xml"/><Relationship Id="rId27" Type="http://schemas.openxmlformats.org/officeDocument/2006/relationships/image" Target="../media/image263.emf"/><Relationship Id="rId30" Type="http://schemas.openxmlformats.org/officeDocument/2006/relationships/customXml" Target="../ink/ink259.xml"/><Relationship Id="rId35" Type="http://schemas.openxmlformats.org/officeDocument/2006/relationships/image" Target="../media/image259.emf"/><Relationship Id="rId43" Type="http://schemas.openxmlformats.org/officeDocument/2006/relationships/image" Target="../media/image265.emf"/><Relationship Id="rId8" Type="http://schemas.openxmlformats.org/officeDocument/2006/relationships/customXml" Target="../ink/ink252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79.xml"/><Relationship Id="rId21" Type="http://schemas.openxmlformats.org/officeDocument/2006/relationships/image" Target="../media/image276.emf"/><Relationship Id="rId34" Type="http://schemas.openxmlformats.org/officeDocument/2006/relationships/customXml" Target="../ink/ink283.xml"/><Relationship Id="rId42" Type="http://schemas.openxmlformats.org/officeDocument/2006/relationships/customXml" Target="../ink/ink287.xml"/><Relationship Id="rId47" Type="http://schemas.openxmlformats.org/officeDocument/2006/relationships/image" Target="../media/image289.emf"/><Relationship Id="rId50" Type="http://schemas.openxmlformats.org/officeDocument/2006/relationships/customXml" Target="../ink/ink291.xml"/><Relationship Id="rId55" Type="http://schemas.openxmlformats.org/officeDocument/2006/relationships/image" Target="../media/image293.emf"/><Relationship Id="rId63" Type="http://schemas.openxmlformats.org/officeDocument/2006/relationships/image" Target="../media/image297.emf"/><Relationship Id="rId7" Type="http://schemas.openxmlformats.org/officeDocument/2006/relationships/image" Target="../media/image269.emf"/><Relationship Id="rId2" Type="http://schemas.openxmlformats.org/officeDocument/2006/relationships/customXml" Target="../ink/ink267.xml"/><Relationship Id="rId16" Type="http://schemas.openxmlformats.org/officeDocument/2006/relationships/customXml" Target="../ink/ink274.xml"/><Relationship Id="rId29" Type="http://schemas.openxmlformats.org/officeDocument/2006/relationships/image" Target="../media/image280.emf"/><Relationship Id="rId11" Type="http://schemas.openxmlformats.org/officeDocument/2006/relationships/image" Target="../media/image271.emf"/><Relationship Id="rId24" Type="http://schemas.openxmlformats.org/officeDocument/2006/relationships/customXml" Target="../ink/ink278.xml"/><Relationship Id="rId32" Type="http://schemas.openxmlformats.org/officeDocument/2006/relationships/customXml" Target="../ink/ink282.xml"/><Relationship Id="rId37" Type="http://schemas.openxmlformats.org/officeDocument/2006/relationships/image" Target="../media/image284.emf"/><Relationship Id="rId40" Type="http://schemas.openxmlformats.org/officeDocument/2006/relationships/customXml" Target="../ink/ink286.xml"/><Relationship Id="rId45" Type="http://schemas.openxmlformats.org/officeDocument/2006/relationships/image" Target="../media/image288.emf"/><Relationship Id="rId53" Type="http://schemas.openxmlformats.org/officeDocument/2006/relationships/image" Target="../media/image292.emf"/><Relationship Id="rId58" Type="http://schemas.openxmlformats.org/officeDocument/2006/relationships/customXml" Target="../ink/ink295.xml"/><Relationship Id="rId5" Type="http://schemas.openxmlformats.org/officeDocument/2006/relationships/image" Target="../media/image268.emf"/><Relationship Id="rId61" Type="http://schemas.openxmlformats.org/officeDocument/2006/relationships/image" Target="../media/image296.emf"/><Relationship Id="rId19" Type="http://schemas.openxmlformats.org/officeDocument/2006/relationships/image" Target="../media/image275.emf"/><Relationship Id="rId14" Type="http://schemas.openxmlformats.org/officeDocument/2006/relationships/customXml" Target="../ink/ink273.xml"/><Relationship Id="rId22" Type="http://schemas.openxmlformats.org/officeDocument/2006/relationships/customXml" Target="../ink/ink277.xml"/><Relationship Id="rId27" Type="http://schemas.openxmlformats.org/officeDocument/2006/relationships/image" Target="../media/image279.emf"/><Relationship Id="rId30" Type="http://schemas.openxmlformats.org/officeDocument/2006/relationships/customXml" Target="../ink/ink281.xml"/><Relationship Id="rId35" Type="http://schemas.openxmlformats.org/officeDocument/2006/relationships/image" Target="../media/image283.emf"/><Relationship Id="rId43" Type="http://schemas.openxmlformats.org/officeDocument/2006/relationships/image" Target="../media/image287.emf"/><Relationship Id="rId48" Type="http://schemas.openxmlformats.org/officeDocument/2006/relationships/customXml" Target="../ink/ink290.xml"/><Relationship Id="rId56" Type="http://schemas.openxmlformats.org/officeDocument/2006/relationships/customXml" Target="../ink/ink294.xml"/><Relationship Id="rId64" Type="http://schemas.openxmlformats.org/officeDocument/2006/relationships/customXml" Target="../ink/ink298.xml"/><Relationship Id="rId8" Type="http://schemas.openxmlformats.org/officeDocument/2006/relationships/customXml" Target="../ink/ink270.xml"/><Relationship Id="rId51" Type="http://schemas.openxmlformats.org/officeDocument/2006/relationships/image" Target="../media/image291.emf"/><Relationship Id="rId3" Type="http://schemas.openxmlformats.org/officeDocument/2006/relationships/image" Target="../media/image267.emf"/><Relationship Id="rId12" Type="http://schemas.openxmlformats.org/officeDocument/2006/relationships/customXml" Target="../ink/ink272.xml"/><Relationship Id="rId17" Type="http://schemas.openxmlformats.org/officeDocument/2006/relationships/image" Target="../media/image274.emf"/><Relationship Id="rId25" Type="http://schemas.openxmlformats.org/officeDocument/2006/relationships/image" Target="../media/image278.emf"/><Relationship Id="rId33" Type="http://schemas.openxmlformats.org/officeDocument/2006/relationships/image" Target="../media/image282.emf"/><Relationship Id="rId38" Type="http://schemas.openxmlformats.org/officeDocument/2006/relationships/customXml" Target="../ink/ink285.xml"/><Relationship Id="rId46" Type="http://schemas.openxmlformats.org/officeDocument/2006/relationships/customXml" Target="../ink/ink289.xml"/><Relationship Id="rId59" Type="http://schemas.openxmlformats.org/officeDocument/2006/relationships/image" Target="../media/image295.emf"/><Relationship Id="rId20" Type="http://schemas.openxmlformats.org/officeDocument/2006/relationships/customXml" Target="../ink/ink276.xml"/><Relationship Id="rId41" Type="http://schemas.openxmlformats.org/officeDocument/2006/relationships/image" Target="../media/image286.emf"/><Relationship Id="rId54" Type="http://schemas.openxmlformats.org/officeDocument/2006/relationships/customXml" Target="../ink/ink293.xml"/><Relationship Id="rId62" Type="http://schemas.openxmlformats.org/officeDocument/2006/relationships/customXml" Target="../ink/ink29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9.xml"/><Relationship Id="rId15" Type="http://schemas.openxmlformats.org/officeDocument/2006/relationships/image" Target="../media/image273.emf"/><Relationship Id="rId23" Type="http://schemas.openxmlformats.org/officeDocument/2006/relationships/image" Target="../media/image277.emf"/><Relationship Id="rId28" Type="http://schemas.openxmlformats.org/officeDocument/2006/relationships/customXml" Target="../ink/ink280.xml"/><Relationship Id="rId36" Type="http://schemas.openxmlformats.org/officeDocument/2006/relationships/customXml" Target="../ink/ink284.xml"/><Relationship Id="rId49" Type="http://schemas.openxmlformats.org/officeDocument/2006/relationships/image" Target="../media/image290.emf"/><Relationship Id="rId57" Type="http://schemas.openxmlformats.org/officeDocument/2006/relationships/image" Target="../media/image294.emf"/><Relationship Id="rId10" Type="http://schemas.openxmlformats.org/officeDocument/2006/relationships/customXml" Target="../ink/ink271.xml"/><Relationship Id="rId31" Type="http://schemas.openxmlformats.org/officeDocument/2006/relationships/image" Target="../media/image281.emf"/><Relationship Id="rId44" Type="http://schemas.openxmlformats.org/officeDocument/2006/relationships/customXml" Target="../ink/ink288.xml"/><Relationship Id="rId52" Type="http://schemas.openxmlformats.org/officeDocument/2006/relationships/customXml" Target="../ink/ink292.xml"/><Relationship Id="rId60" Type="http://schemas.openxmlformats.org/officeDocument/2006/relationships/customXml" Target="../ink/ink296.xml"/><Relationship Id="rId65" Type="http://schemas.openxmlformats.org/officeDocument/2006/relationships/image" Target="../media/image298.emf"/><Relationship Id="rId4" Type="http://schemas.openxmlformats.org/officeDocument/2006/relationships/customXml" Target="../ink/ink268.xml"/><Relationship Id="rId9" Type="http://schemas.openxmlformats.org/officeDocument/2006/relationships/image" Target="../media/image270.emf"/><Relationship Id="rId13" Type="http://schemas.openxmlformats.org/officeDocument/2006/relationships/image" Target="../media/image272.emf"/><Relationship Id="rId18" Type="http://schemas.openxmlformats.org/officeDocument/2006/relationships/customXml" Target="../ink/ink275.xml"/><Relationship Id="rId39" Type="http://schemas.openxmlformats.org/officeDocument/2006/relationships/image" Target="../media/image285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zobayer2009.wordpress.com/code/#convex_hul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emf"/><Relationship Id="rId18" Type="http://schemas.openxmlformats.org/officeDocument/2006/relationships/customXml" Target="../ink/ink9.xml"/><Relationship Id="rId3" Type="http://schemas.openxmlformats.org/officeDocument/2006/relationships/image" Target="../media/image1.emf"/><Relationship Id="rId7" Type="http://schemas.openxmlformats.org/officeDocument/2006/relationships/image" Target="../media/image3.emf"/><Relationship Id="rId12" Type="http://schemas.openxmlformats.org/officeDocument/2006/relationships/customXml" Target="../ink/ink6.xml"/><Relationship Id="rId17" Type="http://schemas.openxmlformats.org/officeDocument/2006/relationships/image" Target="../media/image8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5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10" Type="http://schemas.openxmlformats.org/officeDocument/2006/relationships/customXml" Target="../ink/ink5.xml"/><Relationship Id="rId19" Type="http://schemas.openxmlformats.org/officeDocument/2006/relationships/image" Target="../media/image9.emf"/><Relationship Id="rId4" Type="http://schemas.openxmlformats.org/officeDocument/2006/relationships/customXml" Target="../ink/ink2.xml"/><Relationship Id="rId9" Type="http://schemas.openxmlformats.org/officeDocument/2006/relationships/image" Target="../media/image4.emf"/><Relationship Id="rId14" Type="http://schemas.openxmlformats.org/officeDocument/2006/relationships/customXml" Target="../ink/ink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en.wikipedia.org/wiki/Graham_sca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en.wikipedia.org/wiki/Gift_wrapping_algorith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4.emf"/><Relationship Id="rId18" Type="http://schemas.openxmlformats.org/officeDocument/2006/relationships/customXml" Target="../ink/ink307.xml"/><Relationship Id="rId26" Type="http://schemas.openxmlformats.org/officeDocument/2006/relationships/customXml" Target="../ink/ink311.xml"/><Relationship Id="rId21" Type="http://schemas.openxmlformats.org/officeDocument/2006/relationships/image" Target="../media/image308.emf"/><Relationship Id="rId34" Type="http://schemas.openxmlformats.org/officeDocument/2006/relationships/customXml" Target="../ink/ink315.xml"/><Relationship Id="rId7" Type="http://schemas.openxmlformats.org/officeDocument/2006/relationships/image" Target="../media/image301.emf"/><Relationship Id="rId12" Type="http://schemas.openxmlformats.org/officeDocument/2006/relationships/customXml" Target="../ink/ink304.xml"/><Relationship Id="rId17" Type="http://schemas.openxmlformats.org/officeDocument/2006/relationships/image" Target="../media/image306.emf"/><Relationship Id="rId25" Type="http://schemas.openxmlformats.org/officeDocument/2006/relationships/image" Target="../media/image310.emf"/><Relationship Id="rId33" Type="http://schemas.openxmlformats.org/officeDocument/2006/relationships/image" Target="../media/image314.emf"/><Relationship Id="rId2" Type="http://schemas.openxmlformats.org/officeDocument/2006/relationships/customXml" Target="../ink/ink299.xml"/><Relationship Id="rId16" Type="http://schemas.openxmlformats.org/officeDocument/2006/relationships/customXml" Target="../ink/ink306.xml"/><Relationship Id="rId20" Type="http://schemas.openxmlformats.org/officeDocument/2006/relationships/customXml" Target="../ink/ink308.xml"/><Relationship Id="rId29" Type="http://schemas.openxmlformats.org/officeDocument/2006/relationships/image" Target="../media/image31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1.xml"/><Relationship Id="rId11" Type="http://schemas.openxmlformats.org/officeDocument/2006/relationships/image" Target="../media/image303.emf"/><Relationship Id="rId24" Type="http://schemas.openxmlformats.org/officeDocument/2006/relationships/customXml" Target="../ink/ink310.xml"/><Relationship Id="rId32" Type="http://schemas.openxmlformats.org/officeDocument/2006/relationships/customXml" Target="../ink/ink314.xml"/><Relationship Id="rId37" Type="http://schemas.openxmlformats.org/officeDocument/2006/relationships/image" Target="../media/image316.emf"/><Relationship Id="rId5" Type="http://schemas.openxmlformats.org/officeDocument/2006/relationships/image" Target="../media/image300.emf"/><Relationship Id="rId15" Type="http://schemas.openxmlformats.org/officeDocument/2006/relationships/image" Target="../media/image305.emf"/><Relationship Id="rId23" Type="http://schemas.openxmlformats.org/officeDocument/2006/relationships/image" Target="../media/image309.emf"/><Relationship Id="rId28" Type="http://schemas.openxmlformats.org/officeDocument/2006/relationships/customXml" Target="../ink/ink312.xml"/><Relationship Id="rId36" Type="http://schemas.openxmlformats.org/officeDocument/2006/relationships/customXml" Target="../ink/ink316.xml"/><Relationship Id="rId10" Type="http://schemas.openxmlformats.org/officeDocument/2006/relationships/customXml" Target="../ink/ink303.xml"/><Relationship Id="rId19" Type="http://schemas.openxmlformats.org/officeDocument/2006/relationships/image" Target="../media/image307.emf"/><Relationship Id="rId31" Type="http://schemas.openxmlformats.org/officeDocument/2006/relationships/image" Target="../media/image313.emf"/><Relationship Id="rId4" Type="http://schemas.openxmlformats.org/officeDocument/2006/relationships/customXml" Target="../ink/ink300.xml"/><Relationship Id="rId9" Type="http://schemas.openxmlformats.org/officeDocument/2006/relationships/image" Target="../media/image302.emf"/><Relationship Id="rId14" Type="http://schemas.openxmlformats.org/officeDocument/2006/relationships/customXml" Target="../ink/ink305.xml"/><Relationship Id="rId22" Type="http://schemas.openxmlformats.org/officeDocument/2006/relationships/customXml" Target="../ink/ink309.xml"/><Relationship Id="rId27" Type="http://schemas.openxmlformats.org/officeDocument/2006/relationships/image" Target="../media/image311.emf"/><Relationship Id="rId30" Type="http://schemas.openxmlformats.org/officeDocument/2006/relationships/customXml" Target="../ink/ink313.xml"/><Relationship Id="rId35" Type="http://schemas.openxmlformats.org/officeDocument/2006/relationships/image" Target="../media/image315.emf"/><Relationship Id="rId8" Type="http://schemas.openxmlformats.org/officeDocument/2006/relationships/customXml" Target="../ink/ink302.xml"/><Relationship Id="rId3" Type="http://schemas.openxmlformats.org/officeDocument/2006/relationships/image" Target="../media/image29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zobayer2009.wordpress.com/code/#closest_pair" TargetMode="External"/><Relationship Id="rId2" Type="http://schemas.openxmlformats.org/officeDocument/2006/relationships/hyperlink" Target="http://www.geeksforgeeks.org/closest-pair-of-point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spoj.com/problems/CLOPPAI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0.xml"/><Relationship Id="rId13" Type="http://schemas.openxmlformats.org/officeDocument/2006/relationships/image" Target="../media/image322.emf"/><Relationship Id="rId18" Type="http://schemas.openxmlformats.org/officeDocument/2006/relationships/customXml" Target="../ink/ink325.xml"/><Relationship Id="rId3" Type="http://schemas.openxmlformats.org/officeDocument/2006/relationships/image" Target="../media/image317.emf"/><Relationship Id="rId7" Type="http://schemas.openxmlformats.org/officeDocument/2006/relationships/image" Target="../media/image319.emf"/><Relationship Id="rId12" Type="http://schemas.openxmlformats.org/officeDocument/2006/relationships/customXml" Target="../ink/ink322.xml"/><Relationship Id="rId17" Type="http://schemas.openxmlformats.org/officeDocument/2006/relationships/image" Target="../media/image324.emf"/><Relationship Id="rId2" Type="http://schemas.openxmlformats.org/officeDocument/2006/relationships/customXml" Target="../ink/ink317.xml"/><Relationship Id="rId16" Type="http://schemas.openxmlformats.org/officeDocument/2006/relationships/customXml" Target="../ink/ink3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9.xml"/><Relationship Id="rId11" Type="http://schemas.openxmlformats.org/officeDocument/2006/relationships/image" Target="../media/image321.emf"/><Relationship Id="rId5" Type="http://schemas.openxmlformats.org/officeDocument/2006/relationships/image" Target="../media/image318.emf"/><Relationship Id="rId15" Type="http://schemas.openxmlformats.org/officeDocument/2006/relationships/image" Target="../media/image323.emf"/><Relationship Id="rId10" Type="http://schemas.openxmlformats.org/officeDocument/2006/relationships/customXml" Target="../ink/ink321.xml"/><Relationship Id="rId19" Type="http://schemas.openxmlformats.org/officeDocument/2006/relationships/image" Target="../media/image325.emf"/><Relationship Id="rId4" Type="http://schemas.openxmlformats.org/officeDocument/2006/relationships/customXml" Target="../ink/ink318.xml"/><Relationship Id="rId9" Type="http://schemas.openxmlformats.org/officeDocument/2006/relationships/image" Target="../media/image320.emf"/><Relationship Id="rId14" Type="http://schemas.openxmlformats.org/officeDocument/2006/relationships/customXml" Target="../ink/ink32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emf"/><Relationship Id="rId3" Type="http://schemas.openxmlformats.org/officeDocument/2006/relationships/customXml" Target="../ink/ink326.xml"/><Relationship Id="rId7" Type="http://schemas.openxmlformats.org/officeDocument/2006/relationships/customXml" Target="../ink/ink328.xml"/><Relationship Id="rId12" Type="http://schemas.openxmlformats.org/officeDocument/2006/relationships/image" Target="../media/image331.emf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emf"/><Relationship Id="rId11" Type="http://schemas.openxmlformats.org/officeDocument/2006/relationships/customXml" Target="../ink/ink330.xml"/><Relationship Id="rId5" Type="http://schemas.openxmlformats.org/officeDocument/2006/relationships/customXml" Target="../ink/ink327.xml"/><Relationship Id="rId10" Type="http://schemas.openxmlformats.org/officeDocument/2006/relationships/image" Target="../media/image330.emf"/><Relationship Id="rId4" Type="http://schemas.openxmlformats.org/officeDocument/2006/relationships/image" Target="../media/image327.emf"/><Relationship Id="rId9" Type="http://schemas.openxmlformats.org/officeDocument/2006/relationships/customXml" Target="../ink/ink3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15.emf"/><Relationship Id="rId18" Type="http://schemas.openxmlformats.org/officeDocument/2006/relationships/customXml" Target="../ink/ink18.xml"/><Relationship Id="rId3" Type="http://schemas.openxmlformats.org/officeDocument/2006/relationships/image" Target="../media/image10.emf"/><Relationship Id="rId21" Type="http://schemas.openxmlformats.org/officeDocument/2006/relationships/image" Target="../media/image19.emf"/><Relationship Id="rId7" Type="http://schemas.openxmlformats.org/officeDocument/2006/relationships/image" Target="../media/image12.emf"/><Relationship Id="rId12" Type="http://schemas.openxmlformats.org/officeDocument/2006/relationships/customXml" Target="../ink/ink15.xml"/><Relationship Id="rId17" Type="http://schemas.openxmlformats.org/officeDocument/2006/relationships/image" Target="../media/image17.emf"/><Relationship Id="rId2" Type="http://schemas.openxmlformats.org/officeDocument/2006/relationships/customXml" Target="../ink/ink10.xml"/><Relationship Id="rId16" Type="http://schemas.openxmlformats.org/officeDocument/2006/relationships/customXml" Target="../ink/ink17.xml"/><Relationship Id="rId20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5" Type="http://schemas.openxmlformats.org/officeDocument/2006/relationships/image" Target="../media/image16.emf"/><Relationship Id="rId23" Type="http://schemas.openxmlformats.org/officeDocument/2006/relationships/image" Target="../media/image20.emf"/><Relationship Id="rId10" Type="http://schemas.openxmlformats.org/officeDocument/2006/relationships/customXml" Target="../ink/ink14.xml"/><Relationship Id="rId19" Type="http://schemas.openxmlformats.org/officeDocument/2006/relationships/image" Target="../media/image18.emf"/><Relationship Id="rId4" Type="http://schemas.openxmlformats.org/officeDocument/2006/relationships/customXml" Target="../ink/ink11.xml"/><Relationship Id="rId9" Type="http://schemas.openxmlformats.org/officeDocument/2006/relationships/image" Target="../media/image13.emf"/><Relationship Id="rId14" Type="http://schemas.openxmlformats.org/officeDocument/2006/relationships/customXml" Target="../ink/ink16.xml"/><Relationship Id="rId22" Type="http://schemas.openxmlformats.org/officeDocument/2006/relationships/customXml" Target="../ink/ink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JPG"/><Relationship Id="rId2" Type="http://schemas.openxmlformats.org/officeDocument/2006/relationships/image" Target="../media/image33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emf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39" Type="http://schemas.openxmlformats.org/officeDocument/2006/relationships/image" Target="../media/image39.emf"/><Relationship Id="rId21" Type="http://schemas.openxmlformats.org/officeDocument/2006/relationships/image" Target="../media/image30.emf"/><Relationship Id="rId34" Type="http://schemas.openxmlformats.org/officeDocument/2006/relationships/customXml" Target="../ink/ink37.xml"/><Relationship Id="rId42" Type="http://schemas.openxmlformats.org/officeDocument/2006/relationships/customXml" Target="../ink/ink41.xml"/><Relationship Id="rId7" Type="http://schemas.openxmlformats.org/officeDocument/2006/relationships/image" Target="../media/image23.emf"/><Relationship Id="rId2" Type="http://schemas.openxmlformats.org/officeDocument/2006/relationships/customXml" Target="../ink/ink21.xml"/><Relationship Id="rId16" Type="http://schemas.openxmlformats.org/officeDocument/2006/relationships/customXml" Target="../ink/ink28.xml"/><Relationship Id="rId29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11" Type="http://schemas.openxmlformats.org/officeDocument/2006/relationships/image" Target="../media/image25.emf"/><Relationship Id="rId24" Type="http://schemas.openxmlformats.org/officeDocument/2006/relationships/customXml" Target="../ink/ink32.xml"/><Relationship Id="rId32" Type="http://schemas.openxmlformats.org/officeDocument/2006/relationships/customXml" Target="../ink/ink36.xml"/><Relationship Id="rId37" Type="http://schemas.openxmlformats.org/officeDocument/2006/relationships/image" Target="../media/image38.emf"/><Relationship Id="rId40" Type="http://schemas.openxmlformats.org/officeDocument/2006/relationships/customXml" Target="../ink/ink40.xml"/><Relationship Id="rId45" Type="http://schemas.openxmlformats.org/officeDocument/2006/relationships/image" Target="../media/image42.emf"/><Relationship Id="rId5" Type="http://schemas.openxmlformats.org/officeDocument/2006/relationships/image" Target="../media/image22.emf"/><Relationship Id="rId15" Type="http://schemas.openxmlformats.org/officeDocument/2006/relationships/image" Target="../media/image27.emf"/><Relationship Id="rId23" Type="http://schemas.openxmlformats.org/officeDocument/2006/relationships/image" Target="../media/image31.emf"/><Relationship Id="rId28" Type="http://schemas.openxmlformats.org/officeDocument/2006/relationships/customXml" Target="../ink/ink34.xml"/><Relationship Id="rId36" Type="http://schemas.openxmlformats.org/officeDocument/2006/relationships/customXml" Target="../ink/ink38.xml"/><Relationship Id="rId10" Type="http://schemas.openxmlformats.org/officeDocument/2006/relationships/customXml" Target="../ink/ink25.xml"/><Relationship Id="rId19" Type="http://schemas.openxmlformats.org/officeDocument/2006/relationships/image" Target="../media/image29.emf"/><Relationship Id="rId31" Type="http://schemas.openxmlformats.org/officeDocument/2006/relationships/image" Target="../media/image35.emf"/><Relationship Id="rId44" Type="http://schemas.openxmlformats.org/officeDocument/2006/relationships/customXml" Target="../ink/ink42.xml"/><Relationship Id="rId4" Type="http://schemas.openxmlformats.org/officeDocument/2006/relationships/customXml" Target="../ink/ink22.xml"/><Relationship Id="rId9" Type="http://schemas.openxmlformats.org/officeDocument/2006/relationships/image" Target="../media/image24.emf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33.emf"/><Relationship Id="rId30" Type="http://schemas.openxmlformats.org/officeDocument/2006/relationships/customXml" Target="../ink/ink35.xml"/><Relationship Id="rId35" Type="http://schemas.openxmlformats.org/officeDocument/2006/relationships/image" Target="../media/image37.emf"/><Relationship Id="rId43" Type="http://schemas.openxmlformats.org/officeDocument/2006/relationships/image" Target="../media/image41.emf"/><Relationship Id="rId8" Type="http://schemas.openxmlformats.org/officeDocument/2006/relationships/customXml" Target="../ink/ink24.xml"/><Relationship Id="rId3" Type="http://schemas.openxmlformats.org/officeDocument/2006/relationships/image" Target="../media/image21.emf"/><Relationship Id="rId12" Type="http://schemas.openxmlformats.org/officeDocument/2006/relationships/customXml" Target="../ink/ink26.xml"/><Relationship Id="rId17" Type="http://schemas.openxmlformats.org/officeDocument/2006/relationships/image" Target="../media/image28.emf"/><Relationship Id="rId25" Type="http://schemas.openxmlformats.org/officeDocument/2006/relationships/image" Target="../media/image32.emf"/><Relationship Id="rId33" Type="http://schemas.openxmlformats.org/officeDocument/2006/relationships/image" Target="../media/image36.emf"/><Relationship Id="rId38" Type="http://schemas.openxmlformats.org/officeDocument/2006/relationships/customXml" Target="../ink/ink39.xml"/><Relationship Id="rId20" Type="http://schemas.openxmlformats.org/officeDocument/2006/relationships/customXml" Target="../ink/ink30.xml"/><Relationship Id="rId41" Type="http://schemas.openxmlformats.org/officeDocument/2006/relationships/image" Target="../media/image40.emf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5.xml"/><Relationship Id="rId21" Type="http://schemas.openxmlformats.org/officeDocument/2006/relationships/image" Target="../media/image52.emf"/><Relationship Id="rId34" Type="http://schemas.openxmlformats.org/officeDocument/2006/relationships/customXml" Target="../ink/ink59.xml"/><Relationship Id="rId42" Type="http://schemas.openxmlformats.org/officeDocument/2006/relationships/customXml" Target="../ink/ink63.xml"/><Relationship Id="rId47" Type="http://schemas.openxmlformats.org/officeDocument/2006/relationships/image" Target="../media/image65.emf"/><Relationship Id="rId50" Type="http://schemas.openxmlformats.org/officeDocument/2006/relationships/customXml" Target="../ink/ink67.xml"/><Relationship Id="rId55" Type="http://schemas.openxmlformats.org/officeDocument/2006/relationships/image" Target="../media/image69.emf"/><Relationship Id="rId63" Type="http://schemas.openxmlformats.org/officeDocument/2006/relationships/image" Target="../media/image73.emf"/><Relationship Id="rId7" Type="http://schemas.openxmlformats.org/officeDocument/2006/relationships/image" Target="../media/image45.emf"/><Relationship Id="rId2" Type="http://schemas.openxmlformats.org/officeDocument/2006/relationships/customXml" Target="../ink/ink43.xml"/><Relationship Id="rId16" Type="http://schemas.openxmlformats.org/officeDocument/2006/relationships/customXml" Target="../ink/ink50.xml"/><Relationship Id="rId29" Type="http://schemas.openxmlformats.org/officeDocument/2006/relationships/image" Target="../media/image56.emf"/><Relationship Id="rId11" Type="http://schemas.openxmlformats.org/officeDocument/2006/relationships/image" Target="../media/image47.emf"/><Relationship Id="rId24" Type="http://schemas.openxmlformats.org/officeDocument/2006/relationships/customXml" Target="../ink/ink54.xml"/><Relationship Id="rId32" Type="http://schemas.openxmlformats.org/officeDocument/2006/relationships/customXml" Target="../ink/ink58.xml"/><Relationship Id="rId37" Type="http://schemas.openxmlformats.org/officeDocument/2006/relationships/image" Target="../media/image60.emf"/><Relationship Id="rId40" Type="http://schemas.openxmlformats.org/officeDocument/2006/relationships/customXml" Target="../ink/ink62.xml"/><Relationship Id="rId45" Type="http://schemas.openxmlformats.org/officeDocument/2006/relationships/image" Target="../media/image64.emf"/><Relationship Id="rId53" Type="http://schemas.openxmlformats.org/officeDocument/2006/relationships/image" Target="../media/image68.emf"/><Relationship Id="rId58" Type="http://schemas.openxmlformats.org/officeDocument/2006/relationships/customXml" Target="../ink/ink71.xml"/><Relationship Id="rId66" Type="http://schemas.openxmlformats.org/officeDocument/2006/relationships/customXml" Target="../ink/ink75.xml"/><Relationship Id="rId5" Type="http://schemas.openxmlformats.org/officeDocument/2006/relationships/image" Target="../media/image44.emf"/><Relationship Id="rId61" Type="http://schemas.openxmlformats.org/officeDocument/2006/relationships/image" Target="../media/image72.emf"/><Relationship Id="rId19" Type="http://schemas.openxmlformats.org/officeDocument/2006/relationships/image" Target="../media/image51.emf"/><Relationship Id="rId14" Type="http://schemas.openxmlformats.org/officeDocument/2006/relationships/customXml" Target="../ink/ink49.xml"/><Relationship Id="rId22" Type="http://schemas.openxmlformats.org/officeDocument/2006/relationships/customXml" Target="../ink/ink53.xml"/><Relationship Id="rId27" Type="http://schemas.openxmlformats.org/officeDocument/2006/relationships/image" Target="../media/image55.emf"/><Relationship Id="rId30" Type="http://schemas.openxmlformats.org/officeDocument/2006/relationships/customXml" Target="../ink/ink57.xml"/><Relationship Id="rId35" Type="http://schemas.openxmlformats.org/officeDocument/2006/relationships/image" Target="../media/image59.emf"/><Relationship Id="rId43" Type="http://schemas.openxmlformats.org/officeDocument/2006/relationships/image" Target="../media/image63.emf"/><Relationship Id="rId48" Type="http://schemas.openxmlformats.org/officeDocument/2006/relationships/customXml" Target="../ink/ink66.xml"/><Relationship Id="rId56" Type="http://schemas.openxmlformats.org/officeDocument/2006/relationships/customXml" Target="../ink/ink70.xml"/><Relationship Id="rId64" Type="http://schemas.openxmlformats.org/officeDocument/2006/relationships/customXml" Target="../ink/ink74.xml"/><Relationship Id="rId8" Type="http://schemas.openxmlformats.org/officeDocument/2006/relationships/customXml" Target="../ink/ink46.xml"/><Relationship Id="rId51" Type="http://schemas.openxmlformats.org/officeDocument/2006/relationships/image" Target="../media/image67.emf"/><Relationship Id="rId3" Type="http://schemas.openxmlformats.org/officeDocument/2006/relationships/image" Target="../media/image43.emf"/><Relationship Id="rId12" Type="http://schemas.openxmlformats.org/officeDocument/2006/relationships/customXml" Target="../ink/ink48.xml"/><Relationship Id="rId17" Type="http://schemas.openxmlformats.org/officeDocument/2006/relationships/image" Target="../media/image50.emf"/><Relationship Id="rId25" Type="http://schemas.openxmlformats.org/officeDocument/2006/relationships/image" Target="../media/image54.emf"/><Relationship Id="rId33" Type="http://schemas.openxmlformats.org/officeDocument/2006/relationships/image" Target="../media/image58.emf"/><Relationship Id="rId38" Type="http://schemas.openxmlformats.org/officeDocument/2006/relationships/customXml" Target="../ink/ink61.xml"/><Relationship Id="rId46" Type="http://schemas.openxmlformats.org/officeDocument/2006/relationships/customXml" Target="../ink/ink65.xml"/><Relationship Id="rId59" Type="http://schemas.openxmlformats.org/officeDocument/2006/relationships/image" Target="../media/image71.emf"/><Relationship Id="rId67" Type="http://schemas.openxmlformats.org/officeDocument/2006/relationships/image" Target="../media/image75.emf"/><Relationship Id="rId20" Type="http://schemas.openxmlformats.org/officeDocument/2006/relationships/customXml" Target="../ink/ink52.xml"/><Relationship Id="rId41" Type="http://schemas.openxmlformats.org/officeDocument/2006/relationships/image" Target="../media/image62.emf"/><Relationship Id="rId54" Type="http://schemas.openxmlformats.org/officeDocument/2006/relationships/customXml" Target="../ink/ink69.xml"/><Relationship Id="rId62" Type="http://schemas.openxmlformats.org/officeDocument/2006/relationships/customXml" Target="../ink/ink7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15" Type="http://schemas.openxmlformats.org/officeDocument/2006/relationships/image" Target="../media/image49.emf"/><Relationship Id="rId23" Type="http://schemas.openxmlformats.org/officeDocument/2006/relationships/image" Target="../media/image53.emf"/><Relationship Id="rId28" Type="http://schemas.openxmlformats.org/officeDocument/2006/relationships/customXml" Target="../ink/ink56.xml"/><Relationship Id="rId36" Type="http://schemas.openxmlformats.org/officeDocument/2006/relationships/customXml" Target="../ink/ink60.xml"/><Relationship Id="rId49" Type="http://schemas.openxmlformats.org/officeDocument/2006/relationships/image" Target="../media/image66.emf"/><Relationship Id="rId57" Type="http://schemas.openxmlformats.org/officeDocument/2006/relationships/image" Target="../media/image70.emf"/><Relationship Id="rId10" Type="http://schemas.openxmlformats.org/officeDocument/2006/relationships/customXml" Target="../ink/ink47.xml"/><Relationship Id="rId31" Type="http://schemas.openxmlformats.org/officeDocument/2006/relationships/image" Target="../media/image57.emf"/><Relationship Id="rId44" Type="http://schemas.openxmlformats.org/officeDocument/2006/relationships/customXml" Target="../ink/ink64.xml"/><Relationship Id="rId52" Type="http://schemas.openxmlformats.org/officeDocument/2006/relationships/customXml" Target="../ink/ink68.xml"/><Relationship Id="rId60" Type="http://schemas.openxmlformats.org/officeDocument/2006/relationships/customXml" Target="../ink/ink72.xml"/><Relationship Id="rId65" Type="http://schemas.openxmlformats.org/officeDocument/2006/relationships/image" Target="../media/image74.emf"/><Relationship Id="rId4" Type="http://schemas.openxmlformats.org/officeDocument/2006/relationships/customXml" Target="../ink/ink44.xml"/><Relationship Id="rId9" Type="http://schemas.openxmlformats.org/officeDocument/2006/relationships/image" Target="../media/image46.emf"/><Relationship Id="rId13" Type="http://schemas.openxmlformats.org/officeDocument/2006/relationships/image" Target="../media/image48.emf"/><Relationship Id="rId18" Type="http://schemas.openxmlformats.org/officeDocument/2006/relationships/customXml" Target="../ink/ink51.xml"/><Relationship Id="rId39" Type="http://schemas.openxmlformats.org/officeDocument/2006/relationships/image" Target="../media/image6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customXml" Target="../ink/ink81.xml"/><Relationship Id="rId3" Type="http://schemas.openxmlformats.org/officeDocument/2006/relationships/customXml" Target="../ink/ink76.xml"/><Relationship Id="rId7" Type="http://schemas.openxmlformats.org/officeDocument/2006/relationships/customXml" Target="../ink/ink78.xml"/><Relationship Id="rId12" Type="http://schemas.openxmlformats.org/officeDocument/2006/relationships/image" Target="../media/image80.emf"/><Relationship Id="rId2" Type="http://schemas.openxmlformats.org/officeDocument/2006/relationships/hyperlink" Target="https://zobayer2009.wordpress.com/code/#segintersect" TargetMode="External"/><Relationship Id="rId16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11" Type="http://schemas.openxmlformats.org/officeDocument/2006/relationships/customXml" Target="../ink/ink80.xml"/><Relationship Id="rId5" Type="http://schemas.openxmlformats.org/officeDocument/2006/relationships/customXml" Target="../ink/ink77.xml"/><Relationship Id="rId15" Type="http://schemas.openxmlformats.org/officeDocument/2006/relationships/customXml" Target="../ink/ink82.xml"/><Relationship Id="rId10" Type="http://schemas.openxmlformats.org/officeDocument/2006/relationships/image" Target="../media/image79.emf"/><Relationship Id="rId4" Type="http://schemas.openxmlformats.org/officeDocument/2006/relationships/image" Target="../media/image76.emf"/><Relationship Id="rId9" Type="http://schemas.openxmlformats.org/officeDocument/2006/relationships/customXml" Target="../ink/ink79.xml"/><Relationship Id="rId14" Type="http://schemas.openxmlformats.org/officeDocument/2006/relationships/image" Target="../media/image81.emf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emf"/><Relationship Id="rId18" Type="http://schemas.openxmlformats.org/officeDocument/2006/relationships/customXml" Target="../ink/ink91.xml"/><Relationship Id="rId26" Type="http://schemas.openxmlformats.org/officeDocument/2006/relationships/customXml" Target="../ink/ink95.xml"/><Relationship Id="rId39" Type="http://schemas.openxmlformats.org/officeDocument/2006/relationships/image" Target="../media/image101.emf"/><Relationship Id="rId21" Type="http://schemas.openxmlformats.org/officeDocument/2006/relationships/image" Target="../media/image92.emf"/><Relationship Id="rId34" Type="http://schemas.openxmlformats.org/officeDocument/2006/relationships/customXml" Target="../ink/ink99.xml"/><Relationship Id="rId42" Type="http://schemas.openxmlformats.org/officeDocument/2006/relationships/customXml" Target="../ink/ink103.xml"/><Relationship Id="rId47" Type="http://schemas.openxmlformats.org/officeDocument/2006/relationships/image" Target="../media/image105.emf"/><Relationship Id="rId50" Type="http://schemas.openxmlformats.org/officeDocument/2006/relationships/customXml" Target="../ink/ink107.xml"/><Relationship Id="rId55" Type="http://schemas.openxmlformats.org/officeDocument/2006/relationships/image" Target="../media/image109.emf"/><Relationship Id="rId63" Type="http://schemas.openxmlformats.org/officeDocument/2006/relationships/image" Target="../media/image113.emf"/><Relationship Id="rId7" Type="http://schemas.openxmlformats.org/officeDocument/2006/relationships/image" Target="../media/image85.emf"/><Relationship Id="rId2" Type="http://schemas.openxmlformats.org/officeDocument/2006/relationships/customXml" Target="../ink/ink83.xml"/><Relationship Id="rId16" Type="http://schemas.openxmlformats.org/officeDocument/2006/relationships/customXml" Target="../ink/ink90.xml"/><Relationship Id="rId29" Type="http://schemas.openxmlformats.org/officeDocument/2006/relationships/image" Target="../media/image96.emf"/><Relationship Id="rId11" Type="http://schemas.openxmlformats.org/officeDocument/2006/relationships/image" Target="../media/image87.emf"/><Relationship Id="rId24" Type="http://schemas.openxmlformats.org/officeDocument/2006/relationships/customXml" Target="../ink/ink94.xml"/><Relationship Id="rId32" Type="http://schemas.openxmlformats.org/officeDocument/2006/relationships/customXml" Target="../ink/ink98.xml"/><Relationship Id="rId37" Type="http://schemas.openxmlformats.org/officeDocument/2006/relationships/image" Target="../media/image100.emf"/><Relationship Id="rId40" Type="http://schemas.openxmlformats.org/officeDocument/2006/relationships/customXml" Target="../ink/ink102.xml"/><Relationship Id="rId45" Type="http://schemas.openxmlformats.org/officeDocument/2006/relationships/image" Target="../media/image104.emf"/><Relationship Id="rId53" Type="http://schemas.openxmlformats.org/officeDocument/2006/relationships/image" Target="../media/image108.emf"/><Relationship Id="rId58" Type="http://schemas.openxmlformats.org/officeDocument/2006/relationships/customXml" Target="../ink/ink111.xml"/><Relationship Id="rId5" Type="http://schemas.openxmlformats.org/officeDocument/2006/relationships/image" Target="../media/image84.emf"/><Relationship Id="rId61" Type="http://schemas.openxmlformats.org/officeDocument/2006/relationships/image" Target="../media/image112.emf"/><Relationship Id="rId19" Type="http://schemas.openxmlformats.org/officeDocument/2006/relationships/image" Target="../media/image91.emf"/><Relationship Id="rId14" Type="http://schemas.openxmlformats.org/officeDocument/2006/relationships/customXml" Target="../ink/ink89.xml"/><Relationship Id="rId22" Type="http://schemas.openxmlformats.org/officeDocument/2006/relationships/customXml" Target="../ink/ink93.xml"/><Relationship Id="rId27" Type="http://schemas.openxmlformats.org/officeDocument/2006/relationships/image" Target="../media/image95.emf"/><Relationship Id="rId30" Type="http://schemas.openxmlformats.org/officeDocument/2006/relationships/customXml" Target="../ink/ink97.xml"/><Relationship Id="rId35" Type="http://schemas.openxmlformats.org/officeDocument/2006/relationships/image" Target="../media/image99.emf"/><Relationship Id="rId43" Type="http://schemas.openxmlformats.org/officeDocument/2006/relationships/image" Target="../media/image103.emf"/><Relationship Id="rId48" Type="http://schemas.openxmlformats.org/officeDocument/2006/relationships/customXml" Target="../ink/ink106.xml"/><Relationship Id="rId56" Type="http://schemas.openxmlformats.org/officeDocument/2006/relationships/customXml" Target="../ink/ink110.xml"/><Relationship Id="rId8" Type="http://schemas.openxmlformats.org/officeDocument/2006/relationships/customXml" Target="../ink/ink86.xml"/><Relationship Id="rId51" Type="http://schemas.openxmlformats.org/officeDocument/2006/relationships/image" Target="../media/image107.emf"/><Relationship Id="rId3" Type="http://schemas.openxmlformats.org/officeDocument/2006/relationships/image" Target="../media/image83.emf"/><Relationship Id="rId12" Type="http://schemas.openxmlformats.org/officeDocument/2006/relationships/customXml" Target="../ink/ink88.xml"/><Relationship Id="rId17" Type="http://schemas.openxmlformats.org/officeDocument/2006/relationships/image" Target="../media/image90.emf"/><Relationship Id="rId25" Type="http://schemas.openxmlformats.org/officeDocument/2006/relationships/image" Target="../media/image94.emf"/><Relationship Id="rId33" Type="http://schemas.openxmlformats.org/officeDocument/2006/relationships/image" Target="../media/image98.emf"/><Relationship Id="rId38" Type="http://schemas.openxmlformats.org/officeDocument/2006/relationships/customXml" Target="../ink/ink101.xml"/><Relationship Id="rId46" Type="http://schemas.openxmlformats.org/officeDocument/2006/relationships/customXml" Target="../ink/ink105.xml"/><Relationship Id="rId59" Type="http://schemas.openxmlformats.org/officeDocument/2006/relationships/image" Target="../media/image111.emf"/><Relationship Id="rId20" Type="http://schemas.openxmlformats.org/officeDocument/2006/relationships/customXml" Target="../ink/ink92.xml"/><Relationship Id="rId41" Type="http://schemas.openxmlformats.org/officeDocument/2006/relationships/image" Target="../media/image102.emf"/><Relationship Id="rId54" Type="http://schemas.openxmlformats.org/officeDocument/2006/relationships/customXml" Target="../ink/ink109.xml"/><Relationship Id="rId62" Type="http://schemas.openxmlformats.org/officeDocument/2006/relationships/customXml" Target="../ink/ink1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5.xml"/><Relationship Id="rId15" Type="http://schemas.openxmlformats.org/officeDocument/2006/relationships/image" Target="../media/image89.emf"/><Relationship Id="rId23" Type="http://schemas.openxmlformats.org/officeDocument/2006/relationships/image" Target="../media/image93.emf"/><Relationship Id="rId28" Type="http://schemas.openxmlformats.org/officeDocument/2006/relationships/customXml" Target="../ink/ink96.xml"/><Relationship Id="rId36" Type="http://schemas.openxmlformats.org/officeDocument/2006/relationships/customXml" Target="../ink/ink100.xml"/><Relationship Id="rId49" Type="http://schemas.openxmlformats.org/officeDocument/2006/relationships/image" Target="../media/image106.emf"/><Relationship Id="rId57" Type="http://schemas.openxmlformats.org/officeDocument/2006/relationships/image" Target="../media/image110.emf"/><Relationship Id="rId10" Type="http://schemas.openxmlformats.org/officeDocument/2006/relationships/customXml" Target="../ink/ink87.xml"/><Relationship Id="rId31" Type="http://schemas.openxmlformats.org/officeDocument/2006/relationships/image" Target="../media/image97.emf"/><Relationship Id="rId44" Type="http://schemas.openxmlformats.org/officeDocument/2006/relationships/customXml" Target="../ink/ink104.xml"/><Relationship Id="rId52" Type="http://schemas.openxmlformats.org/officeDocument/2006/relationships/customXml" Target="../ink/ink108.xml"/><Relationship Id="rId60" Type="http://schemas.openxmlformats.org/officeDocument/2006/relationships/customXml" Target="../ink/ink112.xml"/><Relationship Id="rId4" Type="http://schemas.openxmlformats.org/officeDocument/2006/relationships/customXml" Target="../ink/ink84.xml"/><Relationship Id="rId9" Type="http://schemas.openxmlformats.org/officeDocument/2006/relationships/image" Target="../media/image86.emf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emf"/><Relationship Id="rId18" Type="http://schemas.openxmlformats.org/officeDocument/2006/relationships/customXml" Target="../ink/ink122.xml"/><Relationship Id="rId26" Type="http://schemas.openxmlformats.org/officeDocument/2006/relationships/customXml" Target="../ink/ink126.xml"/><Relationship Id="rId3" Type="http://schemas.openxmlformats.org/officeDocument/2006/relationships/image" Target="../media/image114.emf"/><Relationship Id="rId21" Type="http://schemas.openxmlformats.org/officeDocument/2006/relationships/image" Target="../media/image123.emf"/><Relationship Id="rId34" Type="http://schemas.openxmlformats.org/officeDocument/2006/relationships/customXml" Target="../ink/ink130.xml"/><Relationship Id="rId7" Type="http://schemas.openxmlformats.org/officeDocument/2006/relationships/image" Target="../media/image116.emf"/><Relationship Id="rId12" Type="http://schemas.openxmlformats.org/officeDocument/2006/relationships/customXml" Target="../ink/ink119.xml"/><Relationship Id="rId17" Type="http://schemas.openxmlformats.org/officeDocument/2006/relationships/image" Target="../media/image121.emf"/><Relationship Id="rId25" Type="http://schemas.openxmlformats.org/officeDocument/2006/relationships/image" Target="../media/image125.emf"/><Relationship Id="rId33" Type="http://schemas.openxmlformats.org/officeDocument/2006/relationships/image" Target="../media/image129.emf"/><Relationship Id="rId2" Type="http://schemas.openxmlformats.org/officeDocument/2006/relationships/customXml" Target="../ink/ink114.xml"/><Relationship Id="rId16" Type="http://schemas.openxmlformats.org/officeDocument/2006/relationships/customXml" Target="../ink/ink121.xml"/><Relationship Id="rId20" Type="http://schemas.openxmlformats.org/officeDocument/2006/relationships/customXml" Target="../ink/ink123.xml"/><Relationship Id="rId29" Type="http://schemas.openxmlformats.org/officeDocument/2006/relationships/image" Target="../media/image12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6.xml"/><Relationship Id="rId11" Type="http://schemas.openxmlformats.org/officeDocument/2006/relationships/image" Target="../media/image118.emf"/><Relationship Id="rId24" Type="http://schemas.openxmlformats.org/officeDocument/2006/relationships/customXml" Target="../ink/ink125.xml"/><Relationship Id="rId32" Type="http://schemas.openxmlformats.org/officeDocument/2006/relationships/customXml" Target="../ink/ink129.xml"/><Relationship Id="rId5" Type="http://schemas.openxmlformats.org/officeDocument/2006/relationships/image" Target="../media/image115.emf"/><Relationship Id="rId15" Type="http://schemas.openxmlformats.org/officeDocument/2006/relationships/image" Target="../media/image120.emf"/><Relationship Id="rId23" Type="http://schemas.openxmlformats.org/officeDocument/2006/relationships/image" Target="../media/image124.emf"/><Relationship Id="rId28" Type="http://schemas.openxmlformats.org/officeDocument/2006/relationships/customXml" Target="../ink/ink127.xml"/><Relationship Id="rId10" Type="http://schemas.openxmlformats.org/officeDocument/2006/relationships/customXml" Target="../ink/ink118.xml"/><Relationship Id="rId19" Type="http://schemas.openxmlformats.org/officeDocument/2006/relationships/image" Target="../media/image122.emf"/><Relationship Id="rId31" Type="http://schemas.openxmlformats.org/officeDocument/2006/relationships/image" Target="../media/image128.emf"/><Relationship Id="rId4" Type="http://schemas.openxmlformats.org/officeDocument/2006/relationships/customXml" Target="../ink/ink115.xml"/><Relationship Id="rId9" Type="http://schemas.openxmlformats.org/officeDocument/2006/relationships/image" Target="../media/image117.emf"/><Relationship Id="rId14" Type="http://schemas.openxmlformats.org/officeDocument/2006/relationships/customXml" Target="../ink/ink120.xml"/><Relationship Id="rId22" Type="http://schemas.openxmlformats.org/officeDocument/2006/relationships/customXml" Target="../ink/ink124.xml"/><Relationship Id="rId27" Type="http://schemas.openxmlformats.org/officeDocument/2006/relationships/image" Target="../media/image126.emf"/><Relationship Id="rId30" Type="http://schemas.openxmlformats.org/officeDocument/2006/relationships/customXml" Target="../ink/ink128.xml"/><Relationship Id="rId35" Type="http://schemas.openxmlformats.org/officeDocument/2006/relationships/image" Target="../media/image130.emf"/><Relationship Id="rId8" Type="http://schemas.openxmlformats.org/officeDocument/2006/relationships/customXml" Target="../ink/ink117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emf"/><Relationship Id="rId18" Type="http://schemas.openxmlformats.org/officeDocument/2006/relationships/customXml" Target="../ink/ink139.xml"/><Relationship Id="rId26" Type="http://schemas.openxmlformats.org/officeDocument/2006/relationships/customXml" Target="../ink/ink143.xml"/><Relationship Id="rId39" Type="http://schemas.openxmlformats.org/officeDocument/2006/relationships/image" Target="../media/image149.emf"/><Relationship Id="rId21" Type="http://schemas.openxmlformats.org/officeDocument/2006/relationships/image" Target="../media/image140.emf"/><Relationship Id="rId34" Type="http://schemas.openxmlformats.org/officeDocument/2006/relationships/customXml" Target="../ink/ink147.xml"/><Relationship Id="rId7" Type="http://schemas.openxmlformats.org/officeDocument/2006/relationships/image" Target="../media/image133.emf"/><Relationship Id="rId12" Type="http://schemas.openxmlformats.org/officeDocument/2006/relationships/customXml" Target="../ink/ink136.xml"/><Relationship Id="rId17" Type="http://schemas.openxmlformats.org/officeDocument/2006/relationships/image" Target="../media/image138.emf"/><Relationship Id="rId25" Type="http://schemas.openxmlformats.org/officeDocument/2006/relationships/image" Target="../media/image142.emf"/><Relationship Id="rId33" Type="http://schemas.openxmlformats.org/officeDocument/2006/relationships/image" Target="../media/image146.emf"/><Relationship Id="rId38" Type="http://schemas.openxmlformats.org/officeDocument/2006/relationships/customXml" Target="../ink/ink149.xml"/><Relationship Id="rId2" Type="http://schemas.openxmlformats.org/officeDocument/2006/relationships/customXml" Target="../ink/ink131.xml"/><Relationship Id="rId16" Type="http://schemas.openxmlformats.org/officeDocument/2006/relationships/customXml" Target="../ink/ink138.xml"/><Relationship Id="rId20" Type="http://schemas.openxmlformats.org/officeDocument/2006/relationships/customXml" Target="../ink/ink140.xml"/><Relationship Id="rId29" Type="http://schemas.openxmlformats.org/officeDocument/2006/relationships/image" Target="../media/image14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3.xml"/><Relationship Id="rId11" Type="http://schemas.openxmlformats.org/officeDocument/2006/relationships/image" Target="../media/image135.emf"/><Relationship Id="rId24" Type="http://schemas.openxmlformats.org/officeDocument/2006/relationships/customXml" Target="../ink/ink142.xml"/><Relationship Id="rId32" Type="http://schemas.openxmlformats.org/officeDocument/2006/relationships/customXml" Target="../ink/ink146.xml"/><Relationship Id="rId37" Type="http://schemas.openxmlformats.org/officeDocument/2006/relationships/image" Target="../media/image148.emf"/><Relationship Id="rId5" Type="http://schemas.openxmlformats.org/officeDocument/2006/relationships/image" Target="../media/image132.emf"/><Relationship Id="rId15" Type="http://schemas.openxmlformats.org/officeDocument/2006/relationships/image" Target="../media/image137.emf"/><Relationship Id="rId23" Type="http://schemas.openxmlformats.org/officeDocument/2006/relationships/image" Target="../media/image141.emf"/><Relationship Id="rId28" Type="http://schemas.openxmlformats.org/officeDocument/2006/relationships/customXml" Target="../ink/ink144.xml"/><Relationship Id="rId36" Type="http://schemas.openxmlformats.org/officeDocument/2006/relationships/customXml" Target="../ink/ink148.xml"/><Relationship Id="rId10" Type="http://schemas.openxmlformats.org/officeDocument/2006/relationships/customXml" Target="../ink/ink135.xml"/><Relationship Id="rId19" Type="http://schemas.openxmlformats.org/officeDocument/2006/relationships/image" Target="../media/image139.emf"/><Relationship Id="rId31" Type="http://schemas.openxmlformats.org/officeDocument/2006/relationships/image" Target="../media/image145.emf"/><Relationship Id="rId4" Type="http://schemas.openxmlformats.org/officeDocument/2006/relationships/customXml" Target="../ink/ink132.xml"/><Relationship Id="rId9" Type="http://schemas.openxmlformats.org/officeDocument/2006/relationships/image" Target="../media/image134.emf"/><Relationship Id="rId14" Type="http://schemas.openxmlformats.org/officeDocument/2006/relationships/customXml" Target="../ink/ink137.xml"/><Relationship Id="rId22" Type="http://schemas.openxmlformats.org/officeDocument/2006/relationships/customXml" Target="../ink/ink141.xml"/><Relationship Id="rId27" Type="http://schemas.openxmlformats.org/officeDocument/2006/relationships/image" Target="../media/image143.emf"/><Relationship Id="rId30" Type="http://schemas.openxmlformats.org/officeDocument/2006/relationships/customXml" Target="../ink/ink145.xml"/><Relationship Id="rId35" Type="http://schemas.openxmlformats.org/officeDocument/2006/relationships/image" Target="../media/image147.emf"/><Relationship Id="rId8" Type="http://schemas.openxmlformats.org/officeDocument/2006/relationships/customXml" Target="../ink/ink134.xml"/><Relationship Id="rId3" Type="http://schemas.openxmlformats.org/officeDocument/2006/relationships/image" Target="../media/image13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GEOMETRY</a:t>
            </a:r>
            <a:br>
              <a:rPr lang="en-US" b="1" dirty="0" smtClean="0"/>
            </a:br>
            <a:r>
              <a:rPr lang="en-US" sz="4000" b="1" dirty="0" smtClean="0"/>
              <a:t>(</a:t>
            </a:r>
            <a:r>
              <a:rPr lang="en-US" sz="4000" b="1" dirty="0" smtClean="0"/>
              <a:t>Intermediate</a:t>
            </a:r>
            <a:r>
              <a:rPr lang="en-US" sz="4000" b="1" dirty="0" smtClean="0"/>
              <a:t>)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Zobayer Hasan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Pick’s Theorem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867" y="1208743"/>
            <a:ext cx="3192780" cy="4203339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/>
              <p14:cNvContentPartPr/>
              <p14:nvPr/>
            </p14:nvContentPartPr>
            <p14:xfrm>
              <a:off x="4327167" y="1959987"/>
              <a:ext cx="537120" cy="14328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6007" y="1944507"/>
                <a:ext cx="563760" cy="14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5" name="Ink 74"/>
              <p14:cNvContentPartPr/>
              <p14:nvPr/>
            </p14:nvContentPartPr>
            <p14:xfrm>
              <a:off x="1220542" y="2534253"/>
              <a:ext cx="5198040" cy="77616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5062" y="2518053"/>
                <a:ext cx="5229360" cy="8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1" name="Ink 80"/>
              <p14:cNvContentPartPr/>
              <p14:nvPr/>
            </p14:nvContentPartPr>
            <p14:xfrm>
              <a:off x="4175062" y="2842773"/>
              <a:ext cx="988200" cy="4932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65342" y="2828733"/>
                <a:ext cx="1013760" cy="75960"/>
              </a:xfrm>
              <a:prstGeom prst="rect">
                <a:avLst/>
              </a:prstGeom>
            </p:spPr>
          </p:pic>
        </mc:Fallback>
      </mc:AlternateContent>
      <p:sp>
        <p:nvSpPr>
          <p:cNvPr id="114" name="TextBox 113"/>
          <p:cNvSpPr txBox="1"/>
          <p:nvPr/>
        </p:nvSpPr>
        <p:spPr>
          <a:xfrm>
            <a:off x="1032933" y="4055533"/>
            <a:ext cx="61471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en.wikipedia.org/wiki/Pick%27s_theorem</a:t>
            </a:r>
            <a:endParaRPr lang="en-US" dirty="0" smtClean="0"/>
          </a:p>
          <a:p>
            <a:r>
              <a:rPr lang="en-US" dirty="0">
                <a:hlinkClick r:id="rId10"/>
              </a:rPr>
              <a:t>https://</a:t>
            </a:r>
            <a:r>
              <a:rPr lang="en-US" dirty="0" smtClean="0">
                <a:hlinkClick r:id="rId10"/>
              </a:rPr>
              <a:t>en.wikipedia.org/wiki/Centroid#Centroid_of_a_polygon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980504" y="1690688"/>
            <a:ext cx="32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UVA 10088 </a:t>
            </a:r>
            <a:r>
              <a:rPr lang="en-US" b="1" dirty="0"/>
              <a:t>- Trees on My Island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22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Inside Polygon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Ray shooting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/>
              <p14:cNvContentPartPr/>
              <p14:nvPr/>
            </p14:nvContentPartPr>
            <p14:xfrm>
              <a:off x="8416013" y="2309307"/>
              <a:ext cx="23040" cy="396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05213" y="2300667"/>
                <a:ext cx="410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/>
              <p14:cNvContentPartPr/>
              <p14:nvPr/>
            </p14:nvContentPartPr>
            <p14:xfrm>
              <a:off x="1512653" y="2132907"/>
              <a:ext cx="3113640" cy="26740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9773" y="2125707"/>
                <a:ext cx="3124440" cy="268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/>
              <p14:cNvContentPartPr/>
              <p14:nvPr/>
            </p14:nvContentPartPr>
            <p14:xfrm>
              <a:off x="4490573" y="2095107"/>
              <a:ext cx="165240" cy="16992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81933" y="2085747"/>
                <a:ext cx="1836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/>
              <p14:cNvContentPartPr/>
              <p14:nvPr/>
            </p14:nvContentPartPr>
            <p14:xfrm>
              <a:off x="3327773" y="5128467"/>
              <a:ext cx="177480" cy="1033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15533" y="5121267"/>
                <a:ext cx="19836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/>
              <p14:cNvContentPartPr/>
              <p14:nvPr/>
            </p14:nvContentPartPr>
            <p14:xfrm>
              <a:off x="3574373" y="3466707"/>
              <a:ext cx="1901880" cy="158652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70773" y="3462747"/>
                <a:ext cx="1909440" cy="15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/>
              <p14:cNvContentPartPr/>
              <p14:nvPr/>
            </p14:nvContentPartPr>
            <p14:xfrm>
              <a:off x="6561293" y="2371587"/>
              <a:ext cx="5192640" cy="363888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51213" y="2362227"/>
                <a:ext cx="5216040" cy="36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Ink 42"/>
              <p14:cNvContentPartPr/>
              <p14:nvPr/>
            </p14:nvContentPartPr>
            <p14:xfrm>
              <a:off x="5457533" y="2907267"/>
              <a:ext cx="646200" cy="60804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53933" y="2895027"/>
                <a:ext cx="66420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9" name="Ink 48"/>
              <p14:cNvContentPartPr/>
              <p14:nvPr/>
            </p14:nvContentPartPr>
            <p14:xfrm>
              <a:off x="1376573" y="4799427"/>
              <a:ext cx="188280" cy="35316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65053" y="4787907"/>
                <a:ext cx="21240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0" name="Ink 49"/>
              <p14:cNvContentPartPr/>
              <p14:nvPr/>
            </p14:nvContentPartPr>
            <p14:xfrm>
              <a:off x="1830893" y="2749587"/>
              <a:ext cx="3412080" cy="358272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18653" y="2739867"/>
                <a:ext cx="3440160" cy="360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2" name="Ink 51"/>
              <p14:cNvContentPartPr/>
              <p14:nvPr/>
            </p14:nvContentPartPr>
            <p14:xfrm>
              <a:off x="7174373" y="2861187"/>
              <a:ext cx="1461600" cy="353376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60333" y="2848587"/>
                <a:ext cx="1490760" cy="355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0" name="Ink 59"/>
              <p14:cNvContentPartPr/>
              <p14:nvPr/>
            </p14:nvContentPartPr>
            <p14:xfrm>
              <a:off x="5444573" y="3114267"/>
              <a:ext cx="474120" cy="41256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38093" y="3107427"/>
                <a:ext cx="48744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1" name="Ink 60"/>
              <p14:cNvContentPartPr/>
              <p14:nvPr/>
            </p14:nvContentPartPr>
            <p14:xfrm>
              <a:off x="3882533" y="4692147"/>
              <a:ext cx="187200" cy="10548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78573" y="4686027"/>
                <a:ext cx="19728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2" name="Ink 61"/>
              <p14:cNvContentPartPr/>
              <p14:nvPr/>
            </p14:nvContentPartPr>
            <p14:xfrm>
              <a:off x="3642773" y="4981947"/>
              <a:ext cx="22680" cy="2052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39533" y="4978347"/>
                <a:ext cx="298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5" name="Ink 64"/>
              <p14:cNvContentPartPr/>
              <p14:nvPr/>
            </p14:nvContentPartPr>
            <p14:xfrm>
              <a:off x="6973493" y="2574267"/>
              <a:ext cx="7560" cy="27108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62333" y="2560227"/>
                <a:ext cx="3312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6" name="Ink 65"/>
              <p14:cNvContentPartPr/>
              <p14:nvPr/>
            </p14:nvContentPartPr>
            <p14:xfrm>
              <a:off x="6997973" y="2562747"/>
              <a:ext cx="162720" cy="13680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86093" y="2550867"/>
                <a:ext cx="18756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0" name="Ink 69"/>
              <p14:cNvContentPartPr/>
              <p14:nvPr/>
            </p14:nvContentPartPr>
            <p14:xfrm>
              <a:off x="10648733" y="2157387"/>
              <a:ext cx="207000" cy="19872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636493" y="2145147"/>
                <a:ext cx="2336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3" name="Ink 72"/>
              <p14:cNvContentPartPr/>
              <p14:nvPr/>
            </p14:nvContentPartPr>
            <p14:xfrm>
              <a:off x="8142053" y="2919867"/>
              <a:ext cx="401040" cy="67932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130173" y="2906547"/>
                <a:ext cx="422280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1" name="Ink 80"/>
              <p14:cNvContentPartPr/>
              <p14:nvPr/>
            </p14:nvContentPartPr>
            <p14:xfrm>
              <a:off x="10629653" y="2834907"/>
              <a:ext cx="1271520" cy="33408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626773" y="2823747"/>
                <a:ext cx="128808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6" name="Ink 85"/>
              <p14:cNvContentPartPr/>
              <p14:nvPr/>
            </p14:nvContentPartPr>
            <p14:xfrm>
              <a:off x="8512133" y="2209947"/>
              <a:ext cx="2346840" cy="101880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505653" y="2195907"/>
                <a:ext cx="2367360" cy="10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7" name="Ink 86"/>
              <p14:cNvContentPartPr/>
              <p14:nvPr/>
            </p14:nvContentPartPr>
            <p14:xfrm>
              <a:off x="10537133" y="2812947"/>
              <a:ext cx="599400" cy="52956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522373" y="2799267"/>
                <a:ext cx="629280" cy="5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8" name="Ink 87"/>
              <p14:cNvContentPartPr/>
              <p14:nvPr/>
            </p14:nvContentPartPr>
            <p14:xfrm>
              <a:off x="10608053" y="3176187"/>
              <a:ext cx="41760" cy="3780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602653" y="3166467"/>
                <a:ext cx="52920" cy="56520"/>
              </a:xfrm>
              <a:prstGeom prst="rect">
                <a:avLst/>
              </a:prstGeom>
            </p:spPr>
          </p:pic>
        </mc:Fallback>
      </mc:AlternateContent>
      <p:sp>
        <p:nvSpPr>
          <p:cNvPr id="89" name="TextBox 88"/>
          <p:cNvSpPr txBox="1"/>
          <p:nvPr/>
        </p:nvSpPr>
        <p:spPr>
          <a:xfrm>
            <a:off x="6468533" y="1583267"/>
            <a:ext cx="3818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many times will the ray intersect?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1" name="Ink 90"/>
              <p14:cNvContentPartPr/>
              <p14:nvPr/>
            </p14:nvContentPartPr>
            <p14:xfrm>
              <a:off x="11783093" y="2742387"/>
              <a:ext cx="161280" cy="18792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775533" y="2737707"/>
                <a:ext cx="18216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9" name="Ink 98"/>
              <p14:cNvContentPartPr/>
              <p14:nvPr/>
            </p14:nvContentPartPr>
            <p14:xfrm>
              <a:off x="8249693" y="2373387"/>
              <a:ext cx="199800" cy="18000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241773" y="2369787"/>
                <a:ext cx="21132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0" name="Ink 99"/>
              <p14:cNvContentPartPr/>
              <p14:nvPr/>
            </p14:nvContentPartPr>
            <p14:xfrm>
              <a:off x="5927693" y="2936787"/>
              <a:ext cx="167760" cy="17100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21213" y="2929587"/>
                <a:ext cx="1814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2" name="Ink 101"/>
              <p14:cNvContentPartPr/>
              <p14:nvPr/>
            </p14:nvContentPartPr>
            <p14:xfrm>
              <a:off x="3423533" y="5045667"/>
              <a:ext cx="172440" cy="13500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19573" y="5042067"/>
                <a:ext cx="18000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3" name="Ink 102"/>
              <p14:cNvContentPartPr/>
              <p14:nvPr/>
            </p14:nvContentPartPr>
            <p14:xfrm>
              <a:off x="3317693" y="5424747"/>
              <a:ext cx="45000" cy="1872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303293" y="5410707"/>
                <a:ext cx="738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4" name="Ink 103"/>
              <p14:cNvContentPartPr/>
              <p14:nvPr/>
            </p14:nvContentPartPr>
            <p14:xfrm>
              <a:off x="3319133" y="5396307"/>
              <a:ext cx="163440" cy="10476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07973" y="5382267"/>
                <a:ext cx="1890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6" name="Ink 105"/>
              <p14:cNvContentPartPr/>
              <p14:nvPr/>
            </p14:nvContentPartPr>
            <p14:xfrm>
              <a:off x="3849773" y="2426667"/>
              <a:ext cx="260280" cy="18396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835733" y="2412627"/>
                <a:ext cx="2872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7" name="Ink 106"/>
              <p14:cNvContentPartPr/>
              <p14:nvPr/>
            </p14:nvContentPartPr>
            <p14:xfrm>
              <a:off x="5401373" y="3921027"/>
              <a:ext cx="158400" cy="27540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385893" y="3905547"/>
                <a:ext cx="18612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3" name="Ink 112"/>
              <p14:cNvContentPartPr/>
              <p14:nvPr/>
            </p14:nvContentPartPr>
            <p14:xfrm>
              <a:off x="9323213" y="3007707"/>
              <a:ext cx="94320" cy="17352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307373" y="2992227"/>
                <a:ext cx="1238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4" name="Ink 113"/>
              <p14:cNvContentPartPr/>
              <p14:nvPr/>
            </p14:nvContentPartPr>
            <p14:xfrm>
              <a:off x="8176613" y="3562827"/>
              <a:ext cx="1162440" cy="310680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165093" y="3551667"/>
                <a:ext cx="1189080" cy="31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5" name="Ink 114"/>
              <p14:cNvContentPartPr/>
              <p14:nvPr/>
            </p14:nvContentPartPr>
            <p14:xfrm>
              <a:off x="7957013" y="6213867"/>
              <a:ext cx="352080" cy="16308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941173" y="6198027"/>
                <a:ext cx="38376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6" name="Ink 115"/>
              <p14:cNvContentPartPr/>
              <p14:nvPr/>
            </p14:nvContentPartPr>
            <p14:xfrm>
              <a:off x="8157173" y="6216027"/>
              <a:ext cx="58320" cy="26388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148173" y="6200187"/>
                <a:ext cx="8352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7" name="Ink 116"/>
              <p14:cNvContentPartPr/>
              <p14:nvPr/>
            </p14:nvContentPartPr>
            <p14:xfrm>
              <a:off x="8547413" y="6329427"/>
              <a:ext cx="193680" cy="13932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533013" y="6313947"/>
                <a:ext cx="2235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8" name="Ink 117"/>
              <p14:cNvContentPartPr/>
              <p14:nvPr/>
            </p14:nvContentPartPr>
            <p14:xfrm>
              <a:off x="8606453" y="6389187"/>
              <a:ext cx="37440" cy="7344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595653" y="6378387"/>
                <a:ext cx="612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1" name="Ink 120"/>
              <p14:cNvContentPartPr/>
              <p14:nvPr/>
            </p14:nvContentPartPr>
            <p14:xfrm>
              <a:off x="9147893" y="5938107"/>
              <a:ext cx="133560" cy="18432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134573" y="5924067"/>
                <a:ext cx="160560" cy="21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178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Bisection (Binary Search)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2" name="Ink 41"/>
              <p14:cNvContentPartPr/>
              <p14:nvPr/>
            </p14:nvContentPartPr>
            <p14:xfrm>
              <a:off x="1540373" y="3027867"/>
              <a:ext cx="4320" cy="36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6773" y="3024267"/>
                <a:ext cx="1152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3" name="Ink 52"/>
              <p14:cNvContentPartPr/>
              <p14:nvPr/>
            </p14:nvContentPartPr>
            <p14:xfrm>
              <a:off x="3968213" y="2487347"/>
              <a:ext cx="341280" cy="315360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3453" y="2471509"/>
                <a:ext cx="372240" cy="3177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5" name="Ink 54"/>
              <p14:cNvContentPartPr/>
              <p14:nvPr/>
            </p14:nvContentPartPr>
            <p14:xfrm>
              <a:off x="3885053" y="5062787"/>
              <a:ext cx="4015800" cy="9288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1013" y="5047667"/>
                <a:ext cx="404532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7" name="Ink 56"/>
              <p14:cNvContentPartPr/>
              <p14:nvPr/>
            </p14:nvContentPartPr>
            <p14:xfrm>
              <a:off x="1425533" y="1867587"/>
              <a:ext cx="27720" cy="6804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21213" y="1863267"/>
                <a:ext cx="3564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8" name="Ink 57"/>
              <p14:cNvContentPartPr/>
              <p14:nvPr/>
            </p14:nvContentPartPr>
            <p14:xfrm>
              <a:off x="3252533" y="7187867"/>
              <a:ext cx="14040" cy="6048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48213" y="7183547"/>
                <a:ext cx="223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0" name="Ink 59"/>
              <p14:cNvContentPartPr/>
              <p14:nvPr/>
            </p14:nvContentPartPr>
            <p14:xfrm>
              <a:off x="4086293" y="2117987"/>
              <a:ext cx="3792240" cy="294732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72613" y="2101427"/>
                <a:ext cx="3822480" cy="29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8" name="Ink 87"/>
              <p14:cNvContentPartPr/>
              <p14:nvPr/>
            </p14:nvContentPartPr>
            <p14:xfrm>
              <a:off x="3423893" y="5153867"/>
              <a:ext cx="570960" cy="33552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08413" y="5138387"/>
                <a:ext cx="60156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3" name="Ink 102"/>
              <p14:cNvContentPartPr/>
              <p14:nvPr/>
            </p14:nvContentPartPr>
            <p14:xfrm>
              <a:off x="3292133" y="3532067"/>
              <a:ext cx="656640" cy="55152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79893" y="3516587"/>
                <a:ext cx="685080" cy="58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6" name="Ink 105"/>
              <p14:cNvContentPartPr/>
              <p14:nvPr/>
            </p14:nvContentPartPr>
            <p14:xfrm>
              <a:off x="4623773" y="5032187"/>
              <a:ext cx="16920" cy="756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07933" y="5016347"/>
                <a:ext cx="478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7" name="Ink 106"/>
              <p14:cNvContentPartPr/>
              <p14:nvPr/>
            </p14:nvContentPartPr>
            <p14:xfrm>
              <a:off x="7873493" y="2236067"/>
              <a:ext cx="0" cy="3492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0" y="0"/>
                <a:ext cx="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1" name="Ink 110"/>
              <p14:cNvContentPartPr/>
              <p14:nvPr/>
            </p14:nvContentPartPr>
            <p14:xfrm>
              <a:off x="5677133" y="2401667"/>
              <a:ext cx="2517480" cy="316728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662373" y="2398067"/>
                <a:ext cx="2546640" cy="31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0" name="Ink 119"/>
              <p14:cNvContentPartPr/>
              <p14:nvPr/>
            </p14:nvContentPartPr>
            <p14:xfrm>
              <a:off x="8885093" y="3476987"/>
              <a:ext cx="1878840" cy="115200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882213" y="3461147"/>
                <a:ext cx="1893960" cy="11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6" name="Ink 125"/>
              <p14:cNvContentPartPr/>
              <p14:nvPr/>
            </p14:nvContentPartPr>
            <p14:xfrm>
              <a:off x="8234933" y="5204267"/>
              <a:ext cx="428040" cy="57816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19453" y="5190227"/>
                <a:ext cx="459000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3" name="Ink 162"/>
              <p14:cNvContentPartPr/>
              <p14:nvPr/>
            </p14:nvContentPartPr>
            <p14:xfrm>
              <a:off x="8165093" y="2619467"/>
              <a:ext cx="1811520" cy="62676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49613" y="2607587"/>
                <a:ext cx="1842840" cy="65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869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LightOJ</a:t>
            </a:r>
            <a:r>
              <a:rPr lang="en-US" dirty="0" smtClean="0"/>
              <a:t> 1196 – Inhabitants</a:t>
            </a:r>
          </a:p>
          <a:p>
            <a:r>
              <a:rPr lang="en-US" dirty="0" smtClean="0"/>
              <a:t>Point inside convex polygon?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781373" y="3388947"/>
              <a:ext cx="3411720" cy="2956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6613" y="3372387"/>
                <a:ext cx="3442680" cy="29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/>
              <p14:cNvContentPartPr/>
              <p14:nvPr/>
            </p14:nvContentPartPr>
            <p14:xfrm>
              <a:off x="6777293" y="3620067"/>
              <a:ext cx="1137240" cy="275544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63613" y="3605667"/>
                <a:ext cx="1163520" cy="27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/>
              <p14:cNvContentPartPr/>
              <p14:nvPr/>
            </p14:nvContentPartPr>
            <p14:xfrm>
              <a:off x="3336053" y="3829947"/>
              <a:ext cx="488880" cy="26067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24173" y="3816627"/>
                <a:ext cx="515520" cy="263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/>
              <p14:cNvContentPartPr/>
              <p14:nvPr/>
            </p14:nvContentPartPr>
            <p14:xfrm>
              <a:off x="4579133" y="5062587"/>
              <a:ext cx="468000" cy="44748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65093" y="5049267"/>
                <a:ext cx="49320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/>
              <p14:cNvContentPartPr/>
              <p14:nvPr/>
            </p14:nvContentPartPr>
            <p14:xfrm>
              <a:off x="6150173" y="4409187"/>
              <a:ext cx="0" cy="2361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0" y="0"/>
                <a:ext cx="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/>
              <p14:cNvContentPartPr/>
              <p14:nvPr/>
            </p14:nvContentPartPr>
            <p14:xfrm>
              <a:off x="5888093" y="4377867"/>
              <a:ext cx="994680" cy="85284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75493" y="4364547"/>
                <a:ext cx="1021680" cy="88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4" name="Ink 53"/>
              <p14:cNvContentPartPr/>
              <p14:nvPr/>
            </p14:nvContentPartPr>
            <p14:xfrm>
              <a:off x="5607653" y="6453627"/>
              <a:ext cx="52560" cy="18828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92173" y="6440307"/>
                <a:ext cx="8388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7" name="Ink 56"/>
              <p14:cNvContentPartPr/>
              <p14:nvPr/>
            </p14:nvContentPartPr>
            <p14:xfrm>
              <a:off x="6493253" y="3153867"/>
              <a:ext cx="213840" cy="23076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78853" y="3138027"/>
                <a:ext cx="2430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0" name="Ink 59"/>
              <p14:cNvContentPartPr/>
              <p14:nvPr/>
            </p14:nvContentPartPr>
            <p14:xfrm>
              <a:off x="4451693" y="3146667"/>
              <a:ext cx="244800" cy="19944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573" y="3131907"/>
                <a:ext cx="27432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1" name="Ink 60"/>
              <p14:cNvContentPartPr/>
              <p14:nvPr/>
            </p14:nvContentPartPr>
            <p14:xfrm>
              <a:off x="4620533" y="3193107"/>
              <a:ext cx="18360" cy="23004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04693" y="3177267"/>
                <a:ext cx="49320" cy="261000"/>
              </a:xfrm>
              <a:prstGeom prst="rect">
                <a:avLst/>
              </a:prstGeom>
            </p:spPr>
          </p:pic>
        </mc:Fallback>
      </mc:AlternateContent>
      <p:sp>
        <p:nvSpPr>
          <p:cNvPr id="64" name="TextBox 63"/>
          <p:cNvSpPr txBox="1"/>
          <p:nvPr/>
        </p:nvSpPr>
        <p:spPr>
          <a:xfrm>
            <a:off x="5888093" y="2023533"/>
            <a:ext cx="5280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2"/>
              </a:rPr>
              <a:t>https://zobayer2009.wordpress.com/code/#</a:t>
            </a:r>
            <a:r>
              <a:rPr lang="en-US" dirty="0" smtClean="0">
                <a:hlinkClick r:id="rId22"/>
              </a:rPr>
              <a:t>in_convex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LightOJ</a:t>
            </a:r>
            <a:r>
              <a:rPr lang="en-US" dirty="0" smtClean="0"/>
              <a:t> 1137 – Expanding Rods</a:t>
            </a:r>
          </a:p>
          <a:p>
            <a:r>
              <a:rPr lang="en-US" dirty="0" smtClean="0"/>
              <a:t>Why waste time trying to find the formula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Use bisection to eliminate one unknown variable.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/>
              <p14:cNvContentPartPr/>
              <p14:nvPr/>
            </p14:nvContentPartPr>
            <p14:xfrm>
              <a:off x="6199853" y="3700347"/>
              <a:ext cx="7560" cy="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75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Ink 35"/>
              <p14:cNvContentPartPr/>
              <p14:nvPr/>
            </p14:nvContentPartPr>
            <p14:xfrm>
              <a:off x="7210373" y="3688467"/>
              <a:ext cx="86040" cy="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860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/>
              <p14:cNvContentPartPr/>
              <p14:nvPr/>
            </p14:nvContentPartPr>
            <p14:xfrm>
              <a:off x="7467413" y="3693867"/>
              <a:ext cx="155160" cy="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1551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4" name="Ink 53"/>
              <p14:cNvContentPartPr/>
              <p14:nvPr/>
            </p14:nvContentPartPr>
            <p14:xfrm>
              <a:off x="8053133" y="3704667"/>
              <a:ext cx="92520" cy="68544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38733" y="3692074"/>
                <a:ext cx="121320" cy="712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5" name="Ink 54"/>
              <p14:cNvContentPartPr/>
              <p14:nvPr/>
            </p14:nvContentPartPr>
            <p14:xfrm>
              <a:off x="4839413" y="3666867"/>
              <a:ext cx="3347640" cy="21492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34013" y="3658587"/>
                <a:ext cx="33674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7" name="Ink 56"/>
              <p14:cNvContentPartPr/>
              <p14:nvPr/>
            </p14:nvContentPartPr>
            <p14:xfrm>
              <a:off x="3974333" y="3706107"/>
              <a:ext cx="3945960" cy="73080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62453" y="3692787"/>
                <a:ext cx="3972240" cy="7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0" name="Ink 99"/>
              <p14:cNvContentPartPr/>
              <p14:nvPr/>
            </p14:nvContentPartPr>
            <p14:xfrm>
              <a:off x="3797573" y="3015267"/>
              <a:ext cx="2299320" cy="144144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89653" y="3000867"/>
                <a:ext cx="2322000" cy="14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1" name="Ink 100"/>
              <p14:cNvContentPartPr/>
              <p14:nvPr/>
            </p14:nvContentPartPr>
            <p14:xfrm>
              <a:off x="8054213" y="3882867"/>
              <a:ext cx="538560" cy="49536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40893" y="3867747"/>
                <a:ext cx="56628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2" name="Ink 101"/>
              <p14:cNvContentPartPr/>
              <p14:nvPr/>
            </p14:nvContentPartPr>
            <p14:xfrm>
              <a:off x="5750933" y="4380027"/>
              <a:ext cx="2080800" cy="50076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34733" y="4366347"/>
                <a:ext cx="2110680" cy="53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745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Ternary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find peak or bottom.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/>
              <p14:cNvContentPartPr/>
              <p14:nvPr/>
            </p14:nvContentPartPr>
            <p14:xfrm>
              <a:off x="7346093" y="3563187"/>
              <a:ext cx="0" cy="1188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Ink 36"/>
              <p14:cNvContentPartPr/>
              <p14:nvPr/>
            </p14:nvContentPartPr>
            <p14:xfrm>
              <a:off x="7358693" y="4537707"/>
              <a:ext cx="0" cy="190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1" name="Ink 90"/>
              <p14:cNvContentPartPr/>
              <p14:nvPr/>
            </p14:nvContentPartPr>
            <p14:xfrm>
              <a:off x="7381013" y="4161147"/>
              <a:ext cx="0" cy="792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3" name="Ink 102"/>
              <p14:cNvContentPartPr/>
              <p14:nvPr/>
            </p14:nvContentPartPr>
            <p14:xfrm>
              <a:off x="4902413" y="5807787"/>
              <a:ext cx="10440" cy="8532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85853" y="5791227"/>
                <a:ext cx="4356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7" name="Ink 116"/>
              <p14:cNvContentPartPr/>
              <p14:nvPr/>
            </p14:nvContentPartPr>
            <p14:xfrm>
              <a:off x="3994493" y="2805747"/>
              <a:ext cx="52200" cy="67752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88013" y="2799987"/>
                <a:ext cx="7056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0" name="Ink 119"/>
              <p14:cNvContentPartPr/>
              <p14:nvPr/>
            </p14:nvContentPartPr>
            <p14:xfrm>
              <a:off x="4044173" y="3627627"/>
              <a:ext cx="40680" cy="52740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38053" y="3623307"/>
                <a:ext cx="5904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2" name="Ink 121"/>
              <p14:cNvContentPartPr/>
              <p14:nvPr/>
            </p14:nvContentPartPr>
            <p14:xfrm>
              <a:off x="4071893" y="4191747"/>
              <a:ext cx="147240" cy="17247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61813" y="4188507"/>
                <a:ext cx="170280" cy="173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5" name="Ink 124"/>
              <p14:cNvContentPartPr/>
              <p14:nvPr/>
            </p14:nvContentPartPr>
            <p14:xfrm>
              <a:off x="7267613" y="2923107"/>
              <a:ext cx="846000" cy="338148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56093" y="2908347"/>
                <a:ext cx="872280" cy="341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0" name="Ink 139"/>
              <p14:cNvContentPartPr/>
              <p14:nvPr/>
            </p14:nvContentPartPr>
            <p14:xfrm>
              <a:off x="2387093" y="2988627"/>
              <a:ext cx="5988600" cy="293724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83133" y="2972787"/>
                <a:ext cx="6009120" cy="29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0" name="Ink 149"/>
              <p14:cNvContentPartPr/>
              <p14:nvPr/>
            </p14:nvContentPartPr>
            <p14:xfrm>
              <a:off x="3952013" y="6087867"/>
              <a:ext cx="55080" cy="22356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36533" y="6074187"/>
                <a:ext cx="8604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2" name="Ink 151"/>
              <p14:cNvContentPartPr/>
              <p14:nvPr/>
            </p14:nvContentPartPr>
            <p14:xfrm>
              <a:off x="4122293" y="6102267"/>
              <a:ext cx="51120" cy="52200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06453" y="6090747"/>
                <a:ext cx="8244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9" name="Ink 158"/>
              <p14:cNvContentPartPr/>
              <p14:nvPr/>
            </p14:nvContentPartPr>
            <p14:xfrm>
              <a:off x="6109493" y="5824347"/>
              <a:ext cx="1770840" cy="66852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94013" y="5808867"/>
                <a:ext cx="180000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5" name="Ink 174"/>
              <p14:cNvContentPartPr/>
              <p14:nvPr/>
            </p14:nvContentPartPr>
            <p14:xfrm>
              <a:off x="1142933" y="3631947"/>
              <a:ext cx="1389240" cy="70668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27093" y="3617187"/>
                <a:ext cx="1421280" cy="73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1" name="Ink 180"/>
              <p14:cNvContentPartPr/>
              <p14:nvPr/>
            </p14:nvContentPartPr>
            <p14:xfrm>
              <a:off x="4754093" y="2805747"/>
              <a:ext cx="1058040" cy="28512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39333" y="2799987"/>
                <a:ext cx="107676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3" name="Ink 182"/>
              <p14:cNvContentPartPr/>
              <p14:nvPr/>
            </p14:nvContentPartPr>
            <p14:xfrm>
              <a:off x="3944093" y="2783427"/>
              <a:ext cx="22680" cy="1404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37253" y="2774427"/>
                <a:ext cx="338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4" name="Ink 183"/>
              <p14:cNvContentPartPr/>
              <p14:nvPr/>
            </p14:nvContentPartPr>
            <p14:xfrm>
              <a:off x="5813933" y="3764067"/>
              <a:ext cx="101520" cy="961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799893" y="3750387"/>
                <a:ext cx="12924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5" name="Ink 184"/>
              <p14:cNvContentPartPr/>
              <p14:nvPr/>
            </p14:nvContentPartPr>
            <p14:xfrm>
              <a:off x="3985493" y="3404067"/>
              <a:ext cx="104760" cy="18396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70733" y="3389307"/>
                <a:ext cx="1339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9" name="Ink 188"/>
              <p14:cNvContentPartPr/>
              <p14:nvPr/>
            </p14:nvContentPartPr>
            <p14:xfrm>
              <a:off x="1868333" y="3658227"/>
              <a:ext cx="160920" cy="50292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61133" y="3644907"/>
                <a:ext cx="17748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90" name="Ink 189"/>
              <p14:cNvContentPartPr/>
              <p14:nvPr/>
            </p14:nvContentPartPr>
            <p14:xfrm>
              <a:off x="1789493" y="3953427"/>
              <a:ext cx="307080" cy="8100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80853" y="3939747"/>
                <a:ext cx="32364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4" name="Ink 193"/>
              <p14:cNvContentPartPr/>
              <p14:nvPr/>
            </p14:nvContentPartPr>
            <p14:xfrm>
              <a:off x="5867933" y="6091827"/>
              <a:ext cx="153360" cy="18900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52813" y="6076347"/>
                <a:ext cx="1814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95" name="Ink 194"/>
              <p14:cNvContentPartPr/>
              <p14:nvPr/>
            </p14:nvContentPartPr>
            <p14:xfrm>
              <a:off x="3792893" y="5519427"/>
              <a:ext cx="275760" cy="24624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86053" y="5508987"/>
                <a:ext cx="29124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98" name="Ink 197"/>
              <p14:cNvContentPartPr/>
              <p14:nvPr/>
            </p14:nvContentPartPr>
            <p14:xfrm>
              <a:off x="5681453" y="5472987"/>
              <a:ext cx="399240" cy="39132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667413" y="5457867"/>
                <a:ext cx="42156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7" name="Ink 206"/>
              <p14:cNvContentPartPr/>
              <p14:nvPr/>
            </p14:nvContentPartPr>
            <p14:xfrm>
              <a:off x="10248053" y="2847147"/>
              <a:ext cx="1134000" cy="58536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237613" y="2838507"/>
                <a:ext cx="1160280" cy="6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19" name="Ink 218"/>
              <p14:cNvContentPartPr/>
              <p14:nvPr/>
            </p14:nvContentPartPr>
            <p14:xfrm>
              <a:off x="4270613" y="6289107"/>
              <a:ext cx="164520" cy="23724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256573" y="6274347"/>
                <a:ext cx="19368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2" name="Ink 221"/>
              <p14:cNvContentPartPr/>
              <p14:nvPr/>
            </p14:nvContentPartPr>
            <p14:xfrm>
              <a:off x="2672933" y="6039987"/>
              <a:ext cx="479520" cy="22716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58533" y="6028827"/>
                <a:ext cx="50940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28" name="Ink 227"/>
              <p14:cNvContentPartPr/>
              <p14:nvPr/>
            </p14:nvContentPartPr>
            <p14:xfrm>
              <a:off x="2694173" y="3181587"/>
              <a:ext cx="140760" cy="274320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679413" y="3166467"/>
                <a:ext cx="172080" cy="27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47" name="Ink 246"/>
              <p14:cNvContentPartPr/>
              <p14:nvPr/>
            </p14:nvContentPartPr>
            <p14:xfrm>
              <a:off x="8360213" y="2901507"/>
              <a:ext cx="1671480" cy="663840"/>
            </p14:xfrm>
          </p:contentPart>
        </mc:Choice>
        <mc:Fallback xmlns="">
          <p:pic>
            <p:nvPicPr>
              <p:cNvPr id="247" name="Ink 24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349773" y="2887827"/>
                <a:ext cx="169776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49" name="Ink 248"/>
              <p14:cNvContentPartPr/>
              <p14:nvPr/>
            </p14:nvContentPartPr>
            <p14:xfrm>
              <a:off x="8712293" y="2982867"/>
              <a:ext cx="542160" cy="394920"/>
            </p14:xfrm>
          </p:contentPart>
        </mc:Choice>
        <mc:Fallback xmlns="">
          <p:pic>
            <p:nvPicPr>
              <p:cNvPr id="249" name="Ink 24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696813" y="2967747"/>
                <a:ext cx="573840" cy="42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707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Ternary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Farthest Pair of Points in a Convex Polygon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Will algorithm similar to finding tree diameter work for this?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6432893" y="2497840"/>
              <a:ext cx="33480" cy="432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19573" y="2487760"/>
                <a:ext cx="518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6466013" y="2541400"/>
              <a:ext cx="360" cy="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60613" y="2536000"/>
                <a:ext cx="111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/>
              <p14:cNvContentPartPr/>
              <p14:nvPr/>
            </p14:nvContentPartPr>
            <p14:xfrm>
              <a:off x="6409133" y="2449600"/>
              <a:ext cx="110880" cy="9432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93293" y="2433040"/>
                <a:ext cx="1440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/>
              <p14:cNvContentPartPr/>
              <p14:nvPr/>
            </p14:nvContentPartPr>
            <p14:xfrm>
              <a:off x="9600893" y="3024160"/>
              <a:ext cx="303840" cy="60012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83253" y="3005080"/>
                <a:ext cx="340920" cy="6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/>
              <p14:cNvContentPartPr/>
              <p14:nvPr/>
            </p14:nvContentPartPr>
            <p14:xfrm>
              <a:off x="4162013" y="3406480"/>
              <a:ext cx="80640" cy="9072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46173" y="3392800"/>
                <a:ext cx="11016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/>
              <p14:cNvContentPartPr/>
              <p14:nvPr/>
            </p14:nvContentPartPr>
            <p14:xfrm>
              <a:off x="4568813" y="4684480"/>
              <a:ext cx="127800" cy="12060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50093" y="4667200"/>
                <a:ext cx="1652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Ink 43"/>
              <p14:cNvContentPartPr/>
              <p14:nvPr/>
            </p14:nvContentPartPr>
            <p14:xfrm>
              <a:off x="8004653" y="4721200"/>
              <a:ext cx="84600" cy="8820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90253" y="4702840"/>
                <a:ext cx="1177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8" name="Ink 47"/>
              <p14:cNvContentPartPr/>
              <p14:nvPr/>
            </p14:nvContentPartPr>
            <p14:xfrm>
              <a:off x="5278733" y="3032080"/>
              <a:ext cx="47880" cy="6048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61093" y="3013000"/>
                <a:ext cx="8352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" name="Ink 5"/>
              <p14:cNvContentPartPr/>
              <p14:nvPr/>
            </p14:nvContentPartPr>
            <p14:xfrm>
              <a:off x="4199093" y="2482360"/>
              <a:ext cx="2340720" cy="970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83613" y="2467605"/>
                <a:ext cx="2370960" cy="998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" name="Ink 6"/>
              <p14:cNvContentPartPr/>
              <p14:nvPr/>
            </p14:nvContentPartPr>
            <p14:xfrm>
              <a:off x="6466373" y="2483800"/>
              <a:ext cx="3191760" cy="562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55573" y="2471208"/>
                <a:ext cx="3218040" cy="590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" name="Ink 9"/>
              <p14:cNvContentPartPr/>
              <p14:nvPr/>
            </p14:nvContentPartPr>
            <p14:xfrm>
              <a:off x="4221773" y="3424840"/>
              <a:ext cx="409320" cy="12884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09533" y="3411524"/>
                <a:ext cx="437040" cy="1317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" name="Ink 12"/>
              <p14:cNvContentPartPr/>
              <p14:nvPr/>
            </p14:nvContentPartPr>
            <p14:xfrm>
              <a:off x="4578533" y="4734880"/>
              <a:ext cx="3495240" cy="792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572053" y="4722337"/>
                <a:ext cx="3517560" cy="106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" name="Ink 16"/>
              <p14:cNvContentPartPr/>
              <p14:nvPr/>
            </p14:nvContentPartPr>
            <p14:xfrm>
              <a:off x="8617253" y="3946947"/>
              <a:ext cx="609480" cy="3776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606093" y="3933267"/>
                <a:ext cx="63432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" name="Ink 17"/>
              <p14:cNvContentPartPr/>
              <p14:nvPr/>
            </p14:nvContentPartPr>
            <p14:xfrm>
              <a:off x="8669213" y="3947920"/>
              <a:ext cx="569160" cy="3189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658053" y="3938930"/>
                <a:ext cx="590040" cy="340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" name="Ink 18"/>
              <p14:cNvContentPartPr/>
              <p14:nvPr/>
            </p14:nvContentPartPr>
            <p14:xfrm>
              <a:off x="9143693" y="3019120"/>
              <a:ext cx="713880" cy="96804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28213" y="3002566"/>
                <a:ext cx="745200" cy="1000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0" name="Ink 19"/>
              <p14:cNvContentPartPr/>
              <p14:nvPr/>
            </p14:nvContentPartPr>
            <p14:xfrm>
              <a:off x="8703413" y="4216120"/>
              <a:ext cx="2160" cy="18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688293" y="4203220"/>
                <a:ext cx="32760" cy="27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1" name="Ink 20"/>
              <p14:cNvContentPartPr/>
              <p14:nvPr/>
            </p14:nvContentPartPr>
            <p14:xfrm>
              <a:off x="7968653" y="4224400"/>
              <a:ext cx="728640" cy="5655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956413" y="4208930"/>
                <a:ext cx="756360" cy="5925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037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Ternary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 and Segment distances</a:t>
            </a:r>
          </a:p>
          <a:p>
            <a:r>
              <a:rPr lang="en-US" dirty="0" err="1" smtClean="0"/>
              <a:t>LightOJ</a:t>
            </a:r>
            <a:r>
              <a:rPr lang="en-US" dirty="0" smtClean="0"/>
              <a:t> 1146 and </a:t>
            </a:r>
            <a:r>
              <a:rPr lang="en-US" dirty="0" err="1" smtClean="0"/>
              <a:t>LightOJ</a:t>
            </a:r>
            <a:r>
              <a:rPr lang="en-US" dirty="0" smtClean="0"/>
              <a:t> 1240</a:t>
            </a:r>
          </a:p>
          <a:p>
            <a:r>
              <a:rPr lang="en-US" dirty="0" smtClean="0"/>
              <a:t>Hint: Parametric Equation</a:t>
            </a:r>
          </a:p>
          <a:p>
            <a:r>
              <a:rPr lang="en-US" dirty="0" smtClean="0"/>
              <a:t>2D, 3D?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6210293" y="1998488"/>
              <a:ext cx="4168080" cy="1008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4533" y="1978328"/>
                <a:ext cx="41940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9" name="Ink 48"/>
              <p14:cNvContentPartPr/>
              <p14:nvPr/>
            </p14:nvContentPartPr>
            <p14:xfrm>
              <a:off x="10000373" y="1615808"/>
              <a:ext cx="762120" cy="101484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87413" y="1599968"/>
                <a:ext cx="788040" cy="10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3" name="Ink 52"/>
              <p14:cNvContentPartPr/>
              <p14:nvPr/>
            </p14:nvContentPartPr>
            <p14:xfrm>
              <a:off x="7828493" y="1621208"/>
              <a:ext cx="448200" cy="4935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19133" y="1606808"/>
                <a:ext cx="46584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3" name="Ink 62"/>
              <p14:cNvContentPartPr/>
              <p14:nvPr/>
            </p14:nvContentPartPr>
            <p14:xfrm>
              <a:off x="7910933" y="2832608"/>
              <a:ext cx="2947680" cy="59220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94733" y="2816768"/>
                <a:ext cx="297900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6" name="Ink 95"/>
              <p14:cNvContentPartPr/>
              <p14:nvPr/>
            </p14:nvContentPartPr>
            <p14:xfrm>
              <a:off x="1966973" y="5114787"/>
              <a:ext cx="2259000" cy="12528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52573" y="5100387"/>
                <a:ext cx="22849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9" name="Ink 98"/>
              <p14:cNvContentPartPr/>
              <p14:nvPr/>
            </p14:nvContentPartPr>
            <p14:xfrm>
              <a:off x="2078573" y="3479307"/>
              <a:ext cx="2641320" cy="170856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64893" y="3463827"/>
                <a:ext cx="2670120" cy="173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/>
              <p14:cNvContentPartPr/>
              <p14:nvPr/>
            </p14:nvContentPartPr>
            <p14:xfrm>
              <a:off x="4144613" y="5163027"/>
              <a:ext cx="632520" cy="54036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29853" y="5147907"/>
                <a:ext cx="65376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8" name="Ink 117"/>
              <p14:cNvContentPartPr/>
              <p14:nvPr/>
            </p14:nvContentPartPr>
            <p14:xfrm>
              <a:off x="2593373" y="5204787"/>
              <a:ext cx="27000" cy="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0" y="0"/>
                <a:ext cx="270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1" name="Ink 120"/>
              <p14:cNvContentPartPr/>
              <p14:nvPr/>
            </p14:nvContentPartPr>
            <p14:xfrm>
              <a:off x="3053453" y="5168427"/>
              <a:ext cx="45360" cy="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0" y="0"/>
                <a:ext cx="453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4" name="Ink 143"/>
              <p14:cNvContentPartPr/>
              <p14:nvPr/>
            </p14:nvContentPartPr>
            <p14:xfrm>
              <a:off x="3557813" y="4147827"/>
              <a:ext cx="586080" cy="89604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43053" y="4133067"/>
                <a:ext cx="603720" cy="9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7" name="Ink 146"/>
              <p14:cNvContentPartPr/>
              <p14:nvPr/>
            </p14:nvContentPartPr>
            <p14:xfrm>
              <a:off x="2317973" y="4156467"/>
              <a:ext cx="1018080" cy="74484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06093" y="4152867"/>
                <a:ext cx="1033560" cy="76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0" name="Ink 149"/>
              <p14:cNvContentPartPr/>
              <p14:nvPr/>
            </p14:nvContentPartPr>
            <p14:xfrm>
              <a:off x="3651053" y="3654627"/>
              <a:ext cx="492480" cy="29844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37013" y="3645627"/>
                <a:ext cx="52092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4" name="Ink 163"/>
              <p14:cNvContentPartPr/>
              <p14:nvPr/>
            </p14:nvContentPartPr>
            <p14:xfrm>
              <a:off x="1692293" y="4858827"/>
              <a:ext cx="275040" cy="33120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80053" y="4844787"/>
                <a:ext cx="30096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5" name="Ink 164"/>
              <p14:cNvContentPartPr/>
              <p14:nvPr/>
            </p14:nvContentPartPr>
            <p14:xfrm>
              <a:off x="2472053" y="4465707"/>
              <a:ext cx="119880" cy="8928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64133" y="4451667"/>
                <a:ext cx="1418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6" name="Ink 165"/>
              <p14:cNvContentPartPr/>
              <p14:nvPr/>
            </p14:nvContentPartPr>
            <p14:xfrm>
              <a:off x="2450093" y="4469667"/>
              <a:ext cx="124560" cy="14076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35333" y="4454907"/>
                <a:ext cx="1540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7" name="Ink 166"/>
              <p14:cNvContentPartPr/>
              <p14:nvPr/>
            </p14:nvContentPartPr>
            <p14:xfrm>
              <a:off x="2442893" y="4543467"/>
              <a:ext cx="95760" cy="6660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428853" y="4531587"/>
                <a:ext cx="1238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8" name="Ink 167"/>
              <p14:cNvContentPartPr/>
              <p14:nvPr/>
            </p14:nvContentPartPr>
            <p14:xfrm>
              <a:off x="2664293" y="4324227"/>
              <a:ext cx="135000" cy="11664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50253" y="4311627"/>
                <a:ext cx="1645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9" name="Ink 168"/>
              <p14:cNvContentPartPr/>
              <p14:nvPr/>
            </p14:nvContentPartPr>
            <p14:xfrm>
              <a:off x="2669693" y="4316667"/>
              <a:ext cx="116280" cy="14796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56373" y="4306227"/>
                <a:ext cx="1447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0" name="Ink 169"/>
              <p14:cNvContentPartPr/>
              <p14:nvPr/>
            </p14:nvContentPartPr>
            <p14:xfrm>
              <a:off x="3665453" y="3744267"/>
              <a:ext cx="141480" cy="6768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53933" y="3729867"/>
                <a:ext cx="1674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71" name="Ink 170"/>
              <p14:cNvContentPartPr/>
              <p14:nvPr/>
            </p14:nvContentPartPr>
            <p14:xfrm>
              <a:off x="3688853" y="3714027"/>
              <a:ext cx="87840" cy="12492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675533" y="3702507"/>
                <a:ext cx="1155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7" name="Ink 176"/>
              <p14:cNvContentPartPr/>
              <p14:nvPr/>
            </p14:nvContentPartPr>
            <p14:xfrm>
              <a:off x="3862013" y="3355467"/>
              <a:ext cx="900000" cy="176760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847973" y="3339627"/>
                <a:ext cx="927720" cy="179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8" name="Ink 177"/>
              <p14:cNvContentPartPr/>
              <p14:nvPr/>
            </p14:nvContentPartPr>
            <p14:xfrm>
              <a:off x="5834453" y="4873227"/>
              <a:ext cx="268200" cy="56952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20773" y="4859907"/>
                <a:ext cx="29628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90" name="Ink 189"/>
              <p14:cNvContentPartPr/>
              <p14:nvPr/>
            </p14:nvContentPartPr>
            <p14:xfrm>
              <a:off x="5999333" y="4917147"/>
              <a:ext cx="2762640" cy="95760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987093" y="4904907"/>
                <a:ext cx="2789640" cy="9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92" name="Ink 191"/>
              <p14:cNvContentPartPr/>
              <p14:nvPr/>
            </p14:nvContentPartPr>
            <p14:xfrm>
              <a:off x="7468133" y="4529787"/>
              <a:ext cx="2943720" cy="38916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455173" y="4515027"/>
                <a:ext cx="297144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04" name="Ink 203"/>
              <p14:cNvContentPartPr/>
              <p14:nvPr/>
            </p14:nvContentPartPr>
            <p14:xfrm>
              <a:off x="8884013" y="6021627"/>
              <a:ext cx="378360" cy="37908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869253" y="6006147"/>
                <a:ext cx="40572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09" name="Ink 208"/>
              <p14:cNvContentPartPr/>
              <p14:nvPr/>
            </p14:nvContentPartPr>
            <p14:xfrm>
              <a:off x="10378373" y="4255107"/>
              <a:ext cx="248040" cy="30528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369013" y="4239627"/>
                <a:ext cx="27108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11" name="Ink 210"/>
              <p14:cNvContentPartPr/>
              <p14:nvPr/>
            </p14:nvContentPartPr>
            <p14:xfrm>
              <a:off x="5858213" y="1654688"/>
              <a:ext cx="289440" cy="1032619"/>
            </p14:xfrm>
          </p:contentPart>
        </mc:Choice>
        <mc:Fallback xmlns="">
          <p:pic>
            <p:nvPicPr>
              <p:cNvPr id="211" name="Ink 21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842733" y="1639926"/>
                <a:ext cx="321120" cy="1056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12" name="Ink 211"/>
              <p14:cNvContentPartPr/>
              <p14:nvPr/>
            </p14:nvContentPartPr>
            <p14:xfrm>
              <a:off x="7348253" y="3047528"/>
              <a:ext cx="138240" cy="6480"/>
            </p14:xfrm>
          </p:contentPart>
        </mc:Choice>
        <mc:Fallback xmlns="">
          <p:pic>
            <p:nvPicPr>
              <p:cNvPr id="212" name="Ink 21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342133" y="3033848"/>
                <a:ext cx="15804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13" name="Ink 212"/>
              <p14:cNvContentPartPr/>
              <p14:nvPr/>
            </p14:nvContentPartPr>
            <p14:xfrm>
              <a:off x="7361213" y="3149768"/>
              <a:ext cx="185040" cy="36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52573" y="3136448"/>
                <a:ext cx="1994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22" name="Ink 221"/>
              <p14:cNvContentPartPr/>
              <p14:nvPr/>
            </p14:nvContentPartPr>
            <p14:xfrm>
              <a:off x="6167813" y="2072648"/>
              <a:ext cx="871560" cy="1394059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148733" y="2053926"/>
                <a:ext cx="902520" cy="1427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29" name="Ink 228"/>
              <p14:cNvContentPartPr/>
              <p14:nvPr/>
            </p14:nvContentPartPr>
            <p14:xfrm>
              <a:off x="8533733" y="2937728"/>
              <a:ext cx="241200" cy="23436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522573" y="2922248"/>
                <a:ext cx="2678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31" name="Ink 230"/>
              <p14:cNvContentPartPr/>
              <p14:nvPr/>
            </p14:nvContentPartPr>
            <p14:xfrm>
              <a:off x="7355813" y="4508408"/>
              <a:ext cx="367200" cy="888619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347533" y="4495086"/>
                <a:ext cx="389880" cy="9102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002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Hull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Graham’s Scan</a:t>
            </a:r>
          </a:p>
          <a:p>
            <a:pPr lvl="1"/>
            <a:r>
              <a:rPr lang="en-US" dirty="0" smtClean="0"/>
              <a:t>Find an extreme point, let’s call it origin.</a:t>
            </a:r>
          </a:p>
          <a:p>
            <a:pPr lvl="1"/>
            <a:r>
              <a:rPr lang="en-US" dirty="0" smtClean="0"/>
              <a:t>Sort all the points based on tangent from selected origin.</a:t>
            </a:r>
          </a:p>
          <a:p>
            <a:pPr lvl="1"/>
            <a:r>
              <a:rPr lang="en-US" dirty="0" smtClean="0"/>
              <a:t>Start a stack with first three points</a:t>
            </a:r>
          </a:p>
          <a:p>
            <a:pPr lvl="1"/>
            <a:r>
              <a:rPr lang="en-US" dirty="0" smtClean="0"/>
              <a:t>For each of the next points</a:t>
            </a:r>
          </a:p>
          <a:p>
            <a:pPr lvl="2"/>
            <a:r>
              <a:rPr lang="en-US" dirty="0" smtClean="0"/>
              <a:t>If this point is a CW turn from top two points in stack, then the point in stack top must be popped. Continue till you find a CCW turn.</a:t>
            </a:r>
          </a:p>
          <a:p>
            <a:pPr lvl="2"/>
            <a:r>
              <a:rPr lang="en-US" dirty="0" smtClean="0"/>
              <a:t>If not, this point will be pushed in the stack and we move on to next point.</a:t>
            </a:r>
          </a:p>
          <a:p>
            <a:pPr lvl="1"/>
            <a:r>
              <a:rPr lang="en-US" dirty="0" smtClean="0"/>
              <a:t>When all the points are processed, the stack will contain the convex hull in CCW order.</a:t>
            </a:r>
          </a:p>
          <a:p>
            <a:pPr lvl="1"/>
            <a:r>
              <a:rPr lang="en-US" dirty="0">
                <a:hlinkClick r:id="rId2"/>
              </a:rPr>
              <a:t>https://zobayer2009.wordpress.com/code/#</a:t>
            </a:r>
            <a:r>
              <a:rPr lang="en-US" dirty="0" smtClean="0">
                <a:hlinkClick r:id="rId2"/>
              </a:rPr>
              <a:t>convex_hull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8420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Hull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Graham’s Scan</a:t>
            </a:r>
          </a:p>
          <a:p>
            <a:pPr lvl="1"/>
            <a:r>
              <a:rPr lang="en-US" dirty="0" smtClean="0"/>
              <a:t>Finding extreme point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Sorting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893" y="4868333"/>
            <a:ext cx="551688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73" y="2790719"/>
            <a:ext cx="6141720" cy="1112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73" y="5234093"/>
            <a:ext cx="256794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2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Line, Ray and Segment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2325173" y="2882787"/>
              <a:ext cx="6480360" cy="90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6813" y="2861907"/>
                <a:ext cx="65196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2320133" y="3732747"/>
              <a:ext cx="6550200" cy="1429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15093" y="3720507"/>
                <a:ext cx="65739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/>
              <p14:cNvContentPartPr/>
              <p14:nvPr/>
            </p14:nvContentPartPr>
            <p14:xfrm>
              <a:off x="2275133" y="4768827"/>
              <a:ext cx="6677280" cy="968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62893" y="4749027"/>
                <a:ext cx="670968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/>
              <p14:cNvContentPartPr/>
              <p14:nvPr/>
            </p14:nvContentPartPr>
            <p14:xfrm>
              <a:off x="2593373" y="4756587"/>
              <a:ext cx="6120" cy="111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88333" y="4751547"/>
                <a:ext cx="154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/>
              <p14:cNvContentPartPr/>
              <p14:nvPr/>
            </p14:nvContentPartPr>
            <p14:xfrm>
              <a:off x="8695373" y="3704307"/>
              <a:ext cx="222480" cy="1890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77373" y="3686307"/>
                <a:ext cx="2556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Ink 40"/>
              <p14:cNvContentPartPr/>
              <p14:nvPr/>
            </p14:nvContentPartPr>
            <p14:xfrm>
              <a:off x="8638133" y="3897267"/>
              <a:ext cx="271440" cy="12600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18333" y="3878187"/>
                <a:ext cx="3103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6" name="Ink 45"/>
              <p14:cNvContentPartPr/>
              <p14:nvPr/>
            </p14:nvContentPartPr>
            <p14:xfrm>
              <a:off x="1804613" y="2750307"/>
              <a:ext cx="890640" cy="22579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82653" y="2729787"/>
                <a:ext cx="932760" cy="23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" name="Ink 50"/>
              <p14:cNvContentPartPr/>
              <p14:nvPr/>
            </p14:nvContentPartPr>
            <p14:xfrm>
              <a:off x="8844773" y="2778387"/>
              <a:ext cx="565200" cy="218916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23893" y="2762187"/>
                <a:ext cx="605520" cy="22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7" name="Ink 56"/>
              <p14:cNvContentPartPr/>
              <p14:nvPr/>
            </p14:nvContentPartPr>
            <p14:xfrm>
              <a:off x="8563253" y="2724387"/>
              <a:ext cx="293400" cy="29664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47053" y="2708547"/>
                <a:ext cx="331560" cy="33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148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Hull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Graham’s Scan</a:t>
            </a:r>
          </a:p>
          <a:p>
            <a:pPr lvl="1"/>
            <a:r>
              <a:rPr lang="en-US" dirty="0" smtClean="0"/>
              <a:t>The Stack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Things to be careful about</a:t>
            </a:r>
          </a:p>
          <a:p>
            <a:pPr lvl="2"/>
            <a:r>
              <a:rPr lang="en-US" dirty="0" smtClean="0"/>
              <a:t>Co-linear points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en.wikipedia.org/wiki/Graham_scan</a:t>
            </a:r>
            <a:endParaRPr lang="en-US" sz="1800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47" y="2833688"/>
            <a:ext cx="488442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14" y="1690688"/>
            <a:ext cx="1524000" cy="419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983" y="2097617"/>
            <a:ext cx="28575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5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Hull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LightOJ</a:t>
            </a:r>
            <a:r>
              <a:rPr lang="en-US" dirty="0" smtClean="0"/>
              <a:t> 1203 – Guarding Bananas</a:t>
            </a:r>
          </a:p>
          <a:p>
            <a:pPr lvl="1"/>
            <a:r>
              <a:rPr lang="en-US" dirty="0" smtClean="0"/>
              <a:t>Find the minimum angle</a:t>
            </a:r>
          </a:p>
          <a:p>
            <a:r>
              <a:rPr lang="en-US" dirty="0" err="1" smtClean="0"/>
              <a:t>LightOJ</a:t>
            </a:r>
            <a:r>
              <a:rPr lang="en-US" dirty="0" smtClean="0"/>
              <a:t> 1239 – Convex Fences</a:t>
            </a:r>
          </a:p>
          <a:p>
            <a:pPr lvl="1"/>
            <a:r>
              <a:rPr lang="en-US" dirty="0" smtClean="0"/>
              <a:t>Find convex hull of circles of same radius</a:t>
            </a:r>
            <a:endParaRPr lang="en-US" dirty="0"/>
          </a:p>
          <a:p>
            <a:r>
              <a:rPr lang="en-US" dirty="0" err="1" smtClean="0"/>
              <a:t>LightOJ</a:t>
            </a:r>
            <a:r>
              <a:rPr lang="en-US" dirty="0" smtClean="0"/>
              <a:t> 1285 – Drawing Simple Polygon</a:t>
            </a:r>
          </a:p>
          <a:p>
            <a:pPr lvl="1"/>
            <a:r>
              <a:rPr lang="en-US" dirty="0" smtClean="0"/>
              <a:t>Just the polar sorting</a:t>
            </a:r>
          </a:p>
          <a:p>
            <a:r>
              <a:rPr lang="en-US" dirty="0" smtClean="0"/>
              <a:t>Tangent from an external point</a:t>
            </a:r>
          </a:p>
          <a:p>
            <a:r>
              <a:rPr lang="en-US" dirty="0" smtClean="0"/>
              <a:t>Farthest pair of points</a:t>
            </a:r>
          </a:p>
          <a:p>
            <a:r>
              <a:rPr lang="en-US" dirty="0" smtClean="0"/>
              <a:t>Common area of two convex polygons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6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Hull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Gift Wrapping / Jarvis’ March</a:t>
            </a:r>
          </a:p>
          <a:p>
            <a:pPr marL="0" indent="0">
              <a:buNone/>
            </a:pP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en.wikipedia.org/wiki/Gift_wrapping_algorithm</a:t>
            </a:r>
            <a:endParaRPr lang="en-US" sz="1600" dirty="0" smtClean="0"/>
          </a:p>
          <a:p>
            <a:r>
              <a:rPr lang="en-US" dirty="0" smtClean="0"/>
              <a:t>O(</a:t>
            </a:r>
            <a:r>
              <a:rPr lang="en-US" dirty="0" err="1" smtClean="0"/>
              <a:t>nh</a:t>
            </a:r>
            <a:r>
              <a:rPr lang="en-US" dirty="0" smtClean="0"/>
              <a:t>) algorithm.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32243"/>
            <a:ext cx="8313420" cy="28117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816" y="609018"/>
            <a:ext cx="40005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2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Hull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Jarvis’ March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Find the minimum fence around circles of </a:t>
            </a:r>
            <a:r>
              <a:rPr lang="en-US" smtClean="0"/>
              <a:t>variable radii.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/>
              <p14:cNvContentPartPr/>
              <p14:nvPr/>
            </p14:nvContentPartPr>
            <p14:xfrm>
              <a:off x="3751853" y="3808347"/>
              <a:ext cx="2489400" cy="17388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5374" y="3802227"/>
                <a:ext cx="2510637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5514773" y="3970347"/>
              <a:ext cx="1186920" cy="11592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1733" y="3947307"/>
                <a:ext cx="1233360" cy="12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/>
              <p14:cNvContentPartPr/>
              <p14:nvPr/>
            </p14:nvContentPartPr>
            <p14:xfrm>
              <a:off x="5902493" y="4567587"/>
              <a:ext cx="875880" cy="15580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97813" y="4554987"/>
                <a:ext cx="894600" cy="15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/>
              <p14:cNvContentPartPr/>
              <p14:nvPr/>
            </p14:nvContentPartPr>
            <p14:xfrm>
              <a:off x="6114893" y="3946227"/>
              <a:ext cx="33120" cy="61452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02293" y="3931107"/>
                <a:ext cx="56880" cy="64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/>
              <p14:cNvContentPartPr/>
              <p14:nvPr/>
            </p14:nvContentPartPr>
            <p14:xfrm>
              <a:off x="6109133" y="4538067"/>
              <a:ext cx="41400" cy="471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96533" y="4525467"/>
                <a:ext cx="6804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/>
              <p14:cNvContentPartPr/>
              <p14:nvPr/>
            </p14:nvContentPartPr>
            <p14:xfrm>
              <a:off x="5243693" y="5699787"/>
              <a:ext cx="62640" cy="5364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33973" y="5685387"/>
                <a:ext cx="849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/>
              <p14:cNvContentPartPr/>
              <p14:nvPr/>
            </p14:nvContentPartPr>
            <p14:xfrm>
              <a:off x="5271413" y="5724987"/>
              <a:ext cx="360" cy="3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68173" y="5721747"/>
                <a:ext cx="684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 33"/>
              <p14:cNvContentPartPr/>
              <p14:nvPr/>
            </p14:nvContentPartPr>
            <p14:xfrm>
              <a:off x="5254853" y="5724987"/>
              <a:ext cx="685440" cy="3196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47293" y="5721747"/>
                <a:ext cx="70740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 35"/>
              <p14:cNvContentPartPr/>
              <p14:nvPr/>
            </p14:nvContentPartPr>
            <p14:xfrm>
              <a:off x="3704693" y="4671627"/>
              <a:ext cx="41040" cy="63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91733" y="4658667"/>
                <a:ext cx="6120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/>
              <p14:cNvContentPartPr/>
              <p14:nvPr/>
            </p14:nvContentPartPr>
            <p14:xfrm>
              <a:off x="3713693" y="3794307"/>
              <a:ext cx="74880" cy="92016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00013" y="3779547"/>
                <a:ext cx="103320" cy="9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0" name="Ink 39"/>
              <p14:cNvContentPartPr/>
              <p14:nvPr/>
            </p14:nvContentPartPr>
            <p14:xfrm>
              <a:off x="3314453" y="5489907"/>
              <a:ext cx="1661040" cy="89460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11573" y="5487027"/>
                <a:ext cx="1670760" cy="9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2" name="Ink 41"/>
              <p14:cNvContentPartPr/>
              <p14:nvPr/>
            </p14:nvContentPartPr>
            <p14:xfrm>
              <a:off x="4881173" y="4956027"/>
              <a:ext cx="1110600" cy="152856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868573" y="4932627"/>
                <a:ext cx="1146960" cy="157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/>
              <p14:cNvContentPartPr/>
              <p14:nvPr/>
            </p14:nvContentPartPr>
            <p14:xfrm>
              <a:off x="3226973" y="4607907"/>
              <a:ext cx="561240" cy="76284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13653" y="4593507"/>
                <a:ext cx="588600" cy="79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2" name="Ink 51"/>
              <p14:cNvContentPartPr/>
              <p14:nvPr/>
            </p14:nvContentPartPr>
            <p14:xfrm>
              <a:off x="4418213" y="5396307"/>
              <a:ext cx="1094400" cy="105336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94813" y="5372907"/>
                <a:ext cx="1133640" cy="11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4" name="Ink 73"/>
              <p14:cNvContentPartPr/>
              <p14:nvPr/>
            </p14:nvContentPartPr>
            <p14:xfrm>
              <a:off x="2825573" y="3823827"/>
              <a:ext cx="1653840" cy="173880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05413" y="3804027"/>
                <a:ext cx="1694160" cy="177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6" name="Ink 75"/>
              <p14:cNvContentPartPr/>
              <p14:nvPr/>
            </p14:nvContentPartPr>
            <p14:xfrm>
              <a:off x="3850853" y="5432307"/>
              <a:ext cx="320040" cy="9756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42933" y="5416107"/>
                <a:ext cx="3441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8" name="Ink 77"/>
              <p14:cNvContentPartPr/>
              <p14:nvPr/>
            </p14:nvContentPartPr>
            <p14:xfrm>
              <a:off x="3932933" y="4568307"/>
              <a:ext cx="551880" cy="100800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27893" y="4555347"/>
                <a:ext cx="573840" cy="10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0" name="Ink 79"/>
              <p14:cNvContentPartPr/>
              <p14:nvPr/>
            </p14:nvContentPartPr>
            <p14:xfrm>
              <a:off x="4492733" y="4932627"/>
              <a:ext cx="772560" cy="46980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480133" y="4913187"/>
                <a:ext cx="804600" cy="496440"/>
              </a:xfrm>
              <a:prstGeom prst="rect">
                <a:avLst/>
              </a:prstGeom>
            </p:spPr>
          </p:pic>
        </mc:Fallback>
      </mc:AlternateContent>
      <p:sp>
        <p:nvSpPr>
          <p:cNvPr id="81" name="TextBox 80"/>
          <p:cNvSpPr txBox="1"/>
          <p:nvPr/>
        </p:nvSpPr>
        <p:spPr>
          <a:xfrm>
            <a:off x="7044511" y="3794307"/>
            <a:ext cx="3966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 you remember how to find a tangent</a:t>
            </a:r>
          </a:p>
          <a:p>
            <a:r>
              <a:rPr lang="en-US" dirty="0" smtClean="0"/>
              <a:t>Between two circles?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Closest Pair of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Divide and Conquer.</a:t>
            </a:r>
          </a:p>
          <a:p>
            <a:r>
              <a:rPr lang="en-US" sz="1800" dirty="0">
                <a:hlinkClick r:id="rId2"/>
              </a:rPr>
              <a:t>http://www.geeksforgeeks.org/closest-pair-of-points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r>
              <a:rPr lang="en-US" sz="1800" dirty="0">
                <a:hlinkClick r:id="rId3"/>
              </a:rPr>
              <a:t>https://zobayer2009.wordpress.com/code/#</a:t>
            </a:r>
            <a:r>
              <a:rPr lang="en-US" sz="1800" dirty="0" smtClean="0">
                <a:hlinkClick r:id="rId3"/>
              </a:rPr>
              <a:t>closest_pair</a:t>
            </a:r>
            <a:endParaRPr lang="en-US" sz="1800" dirty="0" smtClean="0"/>
          </a:p>
          <a:p>
            <a:endParaRPr lang="en-US" dirty="0"/>
          </a:p>
          <a:p>
            <a:r>
              <a:rPr lang="en-US" dirty="0" smtClean="0"/>
              <a:t>Algorithm Steps</a:t>
            </a:r>
          </a:p>
          <a:p>
            <a:pPr lvl="1"/>
            <a:r>
              <a:rPr lang="en-US" dirty="0" smtClean="0"/>
              <a:t>Sort the points based on their X-coordinate.</a:t>
            </a:r>
          </a:p>
          <a:p>
            <a:pPr lvl="1"/>
            <a:r>
              <a:rPr lang="en-US" dirty="0" smtClean="0"/>
              <a:t>Recursively find closest distance from left and right sub arrays. Let this value be d.</a:t>
            </a:r>
          </a:p>
          <a:p>
            <a:pPr lvl="1"/>
            <a:r>
              <a:rPr lang="en-US" dirty="0" smtClean="0"/>
              <a:t>Before returning result, we have to consider a special case around the middle point.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614" y="1027906"/>
            <a:ext cx="5021705" cy="306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3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Closest Pair of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We know that the distance cannot be more than d. So we collect all points at most d distance on both sides from the middle point.</a:t>
            </a:r>
          </a:p>
          <a:p>
            <a:pPr lvl="1"/>
            <a:r>
              <a:rPr lang="en-US" dirty="0" smtClean="0"/>
              <a:t>Sort these points and find smallest distance d1 among these points.</a:t>
            </a:r>
          </a:p>
          <a:p>
            <a:pPr lvl="1"/>
            <a:r>
              <a:rPr lang="en-US" dirty="0" smtClean="0"/>
              <a:t>Return minimum of d and d1.</a:t>
            </a:r>
            <a:endParaRPr lang="en-US" dirty="0"/>
          </a:p>
          <a:p>
            <a:pPr lvl="1"/>
            <a:r>
              <a:rPr lang="en-US" dirty="0" smtClean="0"/>
              <a:t>Note: Within d distance from the middle </a:t>
            </a:r>
          </a:p>
          <a:p>
            <a:pPr marL="457200" lvl="1" indent="0">
              <a:buNone/>
            </a:pPr>
            <a:r>
              <a:rPr lang="en-US" dirty="0" smtClean="0"/>
              <a:t>point, there can be at most 7 other points.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Proof?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http://www.spoj.com/problems/CLOPPAIR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030" y="3171973"/>
            <a:ext cx="4669137" cy="35637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015" y="4162161"/>
            <a:ext cx="1981200" cy="13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5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Between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determined by dot product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201998" y="1455539"/>
              <a:ext cx="2577600" cy="15141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8318" y="1440419"/>
                <a:ext cx="2606400" cy="15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7082838" y="2936579"/>
              <a:ext cx="3683520" cy="10756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0958" y="2924339"/>
                <a:ext cx="3710520" cy="11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9617958" y="1398659"/>
              <a:ext cx="254520" cy="24768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07158" y="1387499"/>
                <a:ext cx="2782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10399158" y="3818939"/>
              <a:ext cx="293400" cy="23328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84038" y="3804539"/>
                <a:ext cx="32364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Ink 17"/>
              <p14:cNvContentPartPr/>
              <p14:nvPr/>
            </p14:nvContentPartPr>
            <p14:xfrm>
              <a:off x="7759998" y="1749299"/>
              <a:ext cx="1419480" cy="241632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8478" y="1737779"/>
                <a:ext cx="1446480" cy="24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6" name="Ink 25"/>
              <p14:cNvContentPartPr/>
              <p14:nvPr/>
            </p14:nvContentPartPr>
            <p14:xfrm>
              <a:off x="1447038" y="2487659"/>
              <a:ext cx="6065280" cy="3765240"/>
            </p14:xfrm>
          </p:contentPart>
        </mc:Choice>
        <mc:Fallback>
          <p:pic>
            <p:nvPicPr>
              <p:cNvPr id="26" name="Ink 2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2638" y="2472539"/>
                <a:ext cx="6095520" cy="37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1" name="Ink 30"/>
              <p14:cNvContentPartPr/>
              <p14:nvPr/>
            </p14:nvContentPartPr>
            <p14:xfrm>
              <a:off x="4233078" y="2993459"/>
              <a:ext cx="1927440" cy="146880"/>
            </p14:xfrm>
          </p:contentPart>
        </mc:Choice>
        <mc:Fallback>
          <p:pic>
            <p:nvPicPr>
              <p:cNvPr id="31" name="Ink 3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25158" y="2978339"/>
                <a:ext cx="19504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7" name="Ink 46"/>
              <p14:cNvContentPartPr/>
              <p14:nvPr/>
            </p14:nvContentPartPr>
            <p14:xfrm>
              <a:off x="1963278" y="4805339"/>
              <a:ext cx="136800" cy="0"/>
            </p14:xfrm>
          </p:contentPart>
        </mc:Choice>
        <mc:Fallback>
          <p:pic>
            <p:nvPicPr>
              <p:cNvPr id="47" name="Ink 4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0" y="0"/>
                <a:ext cx="1368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9" name="Ink 68"/>
              <p14:cNvContentPartPr/>
              <p14:nvPr/>
            </p14:nvContentPartPr>
            <p14:xfrm>
              <a:off x="4197078" y="5797139"/>
              <a:ext cx="107280" cy="0"/>
            </p14:xfrm>
          </p:contentPart>
        </mc:Choice>
        <mc:Fallback>
          <p:pic>
            <p:nvPicPr>
              <p:cNvPr id="69" name="Ink 6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0" y="0"/>
                <a:ext cx="10728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0188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Rotating Calipers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Support Lines</a:t>
            </a:r>
          </a:p>
          <a:p>
            <a:r>
              <a:rPr lang="en-US" dirty="0" smtClean="0"/>
              <a:t>Antipodal Points</a:t>
            </a:r>
          </a:p>
          <a:p>
            <a:r>
              <a:rPr lang="en-US" dirty="0" smtClean="0"/>
              <a:t>Calipers</a:t>
            </a:r>
          </a:p>
          <a:p>
            <a:pPr lvl="1"/>
            <a:r>
              <a:rPr lang="en-US" dirty="0" smtClean="0"/>
              <a:t>More than one caliper</a:t>
            </a:r>
          </a:p>
          <a:p>
            <a:pPr lvl="1"/>
            <a:r>
              <a:rPr lang="en-US" dirty="0" smtClean="0"/>
              <a:t>More than one polygon</a:t>
            </a:r>
          </a:p>
          <a:p>
            <a:r>
              <a:rPr lang="en-US" dirty="0" smtClean="0"/>
              <a:t>Linear time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578" y="2149085"/>
            <a:ext cx="5676929" cy="30999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8886790" y="2848379"/>
              <a:ext cx="920880" cy="1650012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72030" y="2835778"/>
                <a:ext cx="951480" cy="1678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8281990" y="4380311"/>
              <a:ext cx="88920" cy="7956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68670" y="4369511"/>
                <a:ext cx="1101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/>
              <p14:cNvContentPartPr/>
              <p14:nvPr/>
            </p14:nvContentPartPr>
            <p14:xfrm>
              <a:off x="6159070" y="3926711"/>
              <a:ext cx="179280" cy="11592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43230" y="3909791"/>
                <a:ext cx="21132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Ink 17"/>
              <p14:cNvContentPartPr/>
              <p14:nvPr/>
            </p14:nvContentPartPr>
            <p14:xfrm>
              <a:off x="7197310" y="3294911"/>
              <a:ext cx="84600" cy="6444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82550" y="3280871"/>
                <a:ext cx="11268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0" name="Ink 29"/>
              <p14:cNvContentPartPr/>
              <p14:nvPr/>
            </p14:nvContentPartPr>
            <p14:xfrm>
              <a:off x="8177958" y="4598339"/>
              <a:ext cx="402840" cy="50940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63198" y="4585019"/>
                <a:ext cx="431280" cy="53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305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Rotating Calipers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Diameter of a Convex Polygon</a:t>
            </a:r>
          </a:p>
          <a:p>
            <a:r>
              <a:rPr lang="en-US" dirty="0" smtClean="0"/>
              <a:t>Complexity?</a:t>
            </a:r>
          </a:p>
          <a:p>
            <a:endParaRPr lang="en-US" dirty="0"/>
          </a:p>
          <a:p>
            <a:r>
              <a:rPr lang="en-US" dirty="0" smtClean="0"/>
              <a:t>Algorithm</a:t>
            </a:r>
          </a:p>
          <a:p>
            <a:pPr lvl="1"/>
            <a:r>
              <a:rPr lang="en-US" dirty="0" smtClean="0"/>
              <a:t>Select Pi arbitrarily and for the</a:t>
            </a:r>
            <a:br>
              <a:rPr lang="en-US" dirty="0" smtClean="0"/>
            </a:br>
            <a:r>
              <a:rPr lang="en-US" dirty="0" smtClean="0"/>
              <a:t>support line on Pi, find antipodal</a:t>
            </a:r>
            <a:br>
              <a:rPr lang="en-US" dirty="0" smtClean="0"/>
            </a:br>
            <a:r>
              <a:rPr lang="en-US" dirty="0" smtClean="0"/>
              <a:t>pair </a:t>
            </a:r>
            <a:r>
              <a:rPr lang="en-US" dirty="0" err="1" smtClean="0"/>
              <a:t>Pj</a:t>
            </a:r>
            <a:r>
              <a:rPr lang="en-US" dirty="0" smtClean="0"/>
              <a:t> in O(n).</a:t>
            </a:r>
          </a:p>
          <a:p>
            <a:pPr lvl="1"/>
            <a:r>
              <a:rPr lang="en-US" dirty="0" smtClean="0"/>
              <a:t>Keep rotating the calipers each</a:t>
            </a:r>
            <a:br>
              <a:rPr lang="en-US" dirty="0" smtClean="0"/>
            </a:br>
            <a:r>
              <a:rPr lang="en-US" dirty="0" smtClean="0"/>
              <a:t>time by the lowest amount of angle </a:t>
            </a:r>
            <a:br>
              <a:rPr lang="en-US" dirty="0" smtClean="0"/>
            </a:br>
            <a:r>
              <a:rPr lang="en-US" dirty="0" smtClean="0"/>
              <a:t>between </a:t>
            </a:r>
            <a:r>
              <a:rPr lang="az-Cyrl-AZ" dirty="0" smtClean="0"/>
              <a:t>Ө</a:t>
            </a:r>
            <a:r>
              <a:rPr lang="en-US" dirty="0" err="1" smtClean="0"/>
              <a:t>i</a:t>
            </a:r>
            <a:r>
              <a:rPr lang="en-US" dirty="0" smtClean="0"/>
              <a:t> and </a:t>
            </a:r>
            <a:r>
              <a:rPr lang="az-Cyrl-AZ" dirty="0" smtClean="0"/>
              <a:t>Ө</a:t>
            </a:r>
            <a:r>
              <a:rPr lang="en-US" dirty="0" smtClean="0"/>
              <a:t>j.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743903"/>
            <a:ext cx="5135880" cy="54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7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Rotating Calipers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Minimum area enclosing rectangle</a:t>
            </a:r>
            <a:br>
              <a:rPr lang="en-US" dirty="0" smtClean="0"/>
            </a:br>
            <a:r>
              <a:rPr lang="en-US" dirty="0" smtClean="0"/>
              <a:t>of a convex polygon.</a:t>
            </a:r>
          </a:p>
          <a:p>
            <a:r>
              <a:rPr lang="en-US" dirty="0" smtClean="0"/>
              <a:t>Use two pairs of calipers.</a:t>
            </a:r>
          </a:p>
          <a:p>
            <a:r>
              <a:rPr lang="en-US" dirty="0" smtClean="0"/>
              <a:t>UVA 12307</a:t>
            </a:r>
          </a:p>
          <a:p>
            <a:r>
              <a:rPr lang="en-US" dirty="0" smtClean="0"/>
              <a:t>UVA 10173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77" y="365125"/>
            <a:ext cx="5501640" cy="569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7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Line, Ray and Segment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Equation</a:t>
            </a:r>
          </a:p>
          <a:p>
            <a:pPr lvl="1"/>
            <a:r>
              <a:rPr lang="en-US" dirty="0" smtClean="0"/>
              <a:t>Parallel</a:t>
            </a:r>
          </a:p>
          <a:p>
            <a:pPr lvl="1"/>
            <a:r>
              <a:rPr lang="en-US" dirty="0" smtClean="0"/>
              <a:t>Perpendicular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Intersection</a:t>
            </a:r>
          </a:p>
          <a:p>
            <a:pPr lvl="1"/>
            <a:r>
              <a:rPr lang="en-US" dirty="0" smtClean="0"/>
              <a:t>Determinant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0" name="Ink 49"/>
              <p14:cNvContentPartPr/>
              <p14:nvPr/>
            </p14:nvContentPartPr>
            <p14:xfrm>
              <a:off x="1935653" y="3276627"/>
              <a:ext cx="792360" cy="46008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1613" y="3261507"/>
                <a:ext cx="82224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4" name="Ink 53"/>
              <p14:cNvContentPartPr/>
              <p14:nvPr/>
            </p14:nvContentPartPr>
            <p14:xfrm>
              <a:off x="6040373" y="1584267"/>
              <a:ext cx="5320440" cy="188136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25613" y="1572387"/>
                <a:ext cx="5345640" cy="19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3" name="Ink 62"/>
              <p14:cNvContentPartPr/>
              <p14:nvPr/>
            </p14:nvContentPartPr>
            <p14:xfrm>
              <a:off x="7715813" y="2790267"/>
              <a:ext cx="1493280" cy="6084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08973" y="2778027"/>
                <a:ext cx="151308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5" name="Ink 84"/>
              <p14:cNvContentPartPr/>
              <p14:nvPr/>
            </p14:nvContentPartPr>
            <p14:xfrm>
              <a:off x="9839813" y="2768667"/>
              <a:ext cx="1687680" cy="4320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27213" y="2755707"/>
                <a:ext cx="171540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9" name="Ink 88"/>
              <p14:cNvContentPartPr/>
              <p14:nvPr/>
            </p14:nvContentPartPr>
            <p14:xfrm>
              <a:off x="2875973" y="1655187"/>
              <a:ext cx="3510360" cy="216324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69493" y="1641867"/>
                <a:ext cx="3531960" cy="21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9" name="Ink 98"/>
              <p14:cNvContentPartPr/>
              <p14:nvPr/>
            </p14:nvContentPartPr>
            <p14:xfrm>
              <a:off x="4250093" y="4067547"/>
              <a:ext cx="4183560" cy="196668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41093" y="4053507"/>
                <a:ext cx="4206240" cy="19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2" name="Ink 101"/>
              <p14:cNvContentPartPr/>
              <p14:nvPr/>
            </p14:nvContentPartPr>
            <p14:xfrm>
              <a:off x="4063973" y="4349067"/>
              <a:ext cx="5546880" cy="130500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56413" y="4336827"/>
                <a:ext cx="5568480" cy="13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6" name="Ink 105"/>
              <p14:cNvContentPartPr/>
              <p14:nvPr/>
            </p14:nvContentPartPr>
            <p14:xfrm>
              <a:off x="3693893" y="4405587"/>
              <a:ext cx="761040" cy="40608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79493" y="4390467"/>
                <a:ext cx="79128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0" name="Ink 119"/>
              <p14:cNvContentPartPr/>
              <p14:nvPr/>
            </p14:nvContentPartPr>
            <p14:xfrm>
              <a:off x="2807213" y="3681627"/>
              <a:ext cx="227160" cy="17928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93173" y="3673347"/>
                <a:ext cx="2552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9" name="Ink 128"/>
              <p14:cNvContentPartPr/>
              <p14:nvPr/>
            </p14:nvContentPartPr>
            <p14:xfrm>
              <a:off x="8313413" y="4000227"/>
              <a:ext cx="1242720" cy="54972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05495" y="3986547"/>
                <a:ext cx="1264674" cy="5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2" name="Ink 131"/>
              <p14:cNvContentPartPr/>
              <p14:nvPr/>
            </p14:nvContentPartPr>
            <p14:xfrm>
              <a:off x="4082333" y="4280307"/>
              <a:ext cx="6668280" cy="221400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66493" y="4264827"/>
                <a:ext cx="6698880" cy="224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417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Rotating Calipers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Maximum Distance Between</a:t>
            </a:r>
            <a:br>
              <a:rPr lang="en-US" dirty="0" smtClean="0"/>
            </a:br>
            <a:r>
              <a:rPr lang="en-US" dirty="0" smtClean="0"/>
              <a:t>Two Convex Polygons</a:t>
            </a:r>
          </a:p>
          <a:p>
            <a:r>
              <a:rPr lang="en-US" dirty="0" smtClean="0"/>
              <a:t>Can this be done for more?</a:t>
            </a:r>
          </a:p>
          <a:p>
            <a:r>
              <a:rPr lang="en-US" dirty="0" smtClean="0"/>
              <a:t>Complexity?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576" y="942781"/>
            <a:ext cx="554736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50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Rotating Calipers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Bridge Lines</a:t>
            </a:r>
          </a:p>
          <a:p>
            <a:pPr lvl="1"/>
            <a:r>
              <a:rPr lang="en-US" dirty="0" smtClean="0"/>
              <a:t>Merging Convex Polygons in O(n)</a:t>
            </a:r>
          </a:p>
          <a:p>
            <a:r>
              <a:rPr lang="en-US" dirty="0" smtClean="0"/>
              <a:t>Critical Support Lines</a:t>
            </a:r>
          </a:p>
          <a:p>
            <a:pPr lvl="1"/>
            <a:r>
              <a:rPr lang="en-US" dirty="0" smtClean="0"/>
              <a:t>Finding Visibility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910" y="2890520"/>
            <a:ext cx="3810000" cy="3421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667" y="906622"/>
            <a:ext cx="3718560" cy="35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32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97560" y="2631233"/>
            <a:ext cx="50758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/>
              <a:t>Thank You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086074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Line, Ray and Segment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Segment – Segment Intersection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586453" y="3669027"/>
              <a:ext cx="2522160" cy="856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1693" y="3653547"/>
                <a:ext cx="2552400" cy="88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2478533" y="3268707"/>
              <a:ext cx="486720" cy="24386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4493" y="3253947"/>
                <a:ext cx="517320" cy="246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4133093" y="3626547"/>
              <a:ext cx="486360" cy="3762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22653" y="3616107"/>
                <a:ext cx="50400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/>
              <p14:cNvContentPartPr/>
              <p14:nvPr/>
            </p14:nvContentPartPr>
            <p14:xfrm>
              <a:off x="1353893" y="2874507"/>
              <a:ext cx="1438560" cy="21564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40573" y="2861547"/>
                <a:ext cx="1465920" cy="21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0" name="Ink 39"/>
              <p14:cNvContentPartPr/>
              <p14:nvPr/>
            </p14:nvContentPartPr>
            <p14:xfrm>
              <a:off x="2915933" y="5199747"/>
              <a:ext cx="2496960" cy="10587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07653" y="5176707"/>
                <a:ext cx="2523960" cy="10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3" name="Ink 52"/>
              <p14:cNvContentPartPr/>
              <p14:nvPr/>
            </p14:nvContentPartPr>
            <p14:xfrm>
              <a:off x="6468053" y="2918787"/>
              <a:ext cx="122040" cy="268740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60133" y="2911587"/>
                <a:ext cx="144720" cy="27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/>
              <p14:cNvContentPartPr/>
              <p14:nvPr/>
            </p14:nvContentPartPr>
            <p14:xfrm>
              <a:off x="6533573" y="4313067"/>
              <a:ext cx="2244600" cy="5472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23493" y="4303707"/>
                <a:ext cx="22597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3" name="Ink 62"/>
              <p14:cNvContentPartPr/>
              <p14:nvPr/>
            </p14:nvContentPartPr>
            <p14:xfrm>
              <a:off x="8290733" y="3253227"/>
              <a:ext cx="1674000" cy="19515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75613" y="3248187"/>
                <a:ext cx="1694160" cy="19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5" name="Ink 64"/>
              <p14:cNvContentPartPr/>
              <p14:nvPr/>
            </p14:nvContentPartPr>
            <p14:xfrm>
              <a:off x="9931973" y="3254307"/>
              <a:ext cx="1686960" cy="180216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923333" y="3248547"/>
                <a:ext cx="1709280" cy="18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5" name="Ink 74"/>
              <p14:cNvContentPartPr/>
              <p14:nvPr/>
            </p14:nvContentPartPr>
            <p14:xfrm>
              <a:off x="8580173" y="4059627"/>
              <a:ext cx="307800" cy="32760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565773" y="4045587"/>
                <a:ext cx="33516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3" name="Ink 82"/>
              <p14:cNvContentPartPr/>
              <p14:nvPr/>
            </p14:nvContentPartPr>
            <p14:xfrm>
              <a:off x="11500133" y="5052867"/>
              <a:ext cx="227520" cy="58896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488613" y="5047467"/>
                <a:ext cx="25236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0" name="Ink 119"/>
              <p14:cNvContentPartPr/>
              <p14:nvPr/>
            </p14:nvContentPartPr>
            <p14:xfrm>
              <a:off x="8283533" y="5164467"/>
              <a:ext cx="77040" cy="6264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273093" y="5159067"/>
                <a:ext cx="957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2" name="Ink 131"/>
              <p14:cNvContentPartPr/>
              <p14:nvPr/>
            </p14:nvContentPartPr>
            <p14:xfrm>
              <a:off x="8157173" y="5375787"/>
              <a:ext cx="153000" cy="13644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144933" y="5362827"/>
                <a:ext cx="1792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3" name="Ink 132"/>
              <p14:cNvContentPartPr/>
              <p14:nvPr/>
            </p14:nvContentPartPr>
            <p14:xfrm>
              <a:off x="8161853" y="5386587"/>
              <a:ext cx="14040" cy="25884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49613" y="5372547"/>
                <a:ext cx="4068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3" name="Ink 142"/>
              <p14:cNvContentPartPr/>
              <p14:nvPr/>
            </p14:nvContentPartPr>
            <p14:xfrm>
              <a:off x="6655613" y="5662707"/>
              <a:ext cx="250560" cy="43632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40493" y="5649387"/>
                <a:ext cx="27936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4" name="Ink 143"/>
              <p14:cNvContentPartPr/>
              <p14:nvPr/>
            </p14:nvContentPartPr>
            <p14:xfrm>
              <a:off x="8401973" y="5618427"/>
              <a:ext cx="23400" cy="12996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386853" y="5604027"/>
                <a:ext cx="536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8" name="Ink 157"/>
              <p14:cNvContentPartPr/>
              <p14:nvPr/>
            </p14:nvContentPartPr>
            <p14:xfrm>
              <a:off x="9898133" y="2884227"/>
              <a:ext cx="329400" cy="42840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891653" y="2872347"/>
                <a:ext cx="34668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6" name="Ink 165"/>
              <p14:cNvContentPartPr/>
              <p14:nvPr/>
            </p14:nvContentPartPr>
            <p14:xfrm>
              <a:off x="6210653" y="2672907"/>
              <a:ext cx="623880" cy="37080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00213" y="2661747"/>
                <a:ext cx="64656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94" name="Ink 193"/>
              <p14:cNvContentPartPr/>
              <p14:nvPr/>
            </p14:nvContentPartPr>
            <p14:xfrm>
              <a:off x="6101573" y="4286787"/>
              <a:ext cx="459360" cy="39132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088613" y="4274907"/>
                <a:ext cx="48024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15" name="Ink 214"/>
              <p14:cNvContentPartPr/>
              <p14:nvPr/>
            </p14:nvContentPartPr>
            <p14:xfrm>
              <a:off x="8089133" y="4344027"/>
              <a:ext cx="633960" cy="4320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83733" y="4330707"/>
                <a:ext cx="652320" cy="66600"/>
              </a:xfrm>
              <a:prstGeom prst="rect">
                <a:avLst/>
              </a:prstGeom>
            </p:spPr>
          </p:pic>
        </mc:Fallback>
      </mc:AlternateContent>
      <p:sp>
        <p:nvSpPr>
          <p:cNvPr id="216" name="TextBox 215"/>
          <p:cNvSpPr txBox="1"/>
          <p:nvPr/>
        </p:nvSpPr>
        <p:spPr>
          <a:xfrm>
            <a:off x="7467601" y="1690688"/>
            <a:ext cx="3273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What if we don’t need the intersection point?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5" name="Ink 224"/>
              <p14:cNvContentPartPr/>
              <p14:nvPr/>
            </p14:nvContentPartPr>
            <p14:xfrm>
              <a:off x="4014293" y="4761627"/>
              <a:ext cx="1533600" cy="153828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91253" y="4738587"/>
                <a:ext cx="1580760" cy="158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27" name="Ink 226"/>
              <p14:cNvContentPartPr/>
              <p14:nvPr/>
            </p14:nvContentPartPr>
            <p14:xfrm>
              <a:off x="4152173" y="4682787"/>
              <a:ext cx="1132920" cy="1486080"/>
            </p14:xfrm>
          </p:contentPart>
        </mc:Choice>
        <mc:Fallback xmlns="">
          <p:pic>
            <p:nvPicPr>
              <p:cNvPr id="227" name="Ink 22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28413" y="4659747"/>
                <a:ext cx="1179720" cy="153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07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Line, Ray and Segment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Segment – Segment Intersection</a:t>
            </a:r>
          </a:p>
          <a:p>
            <a:pPr lvl="1"/>
            <a:endParaRPr lang="en-US" dirty="0"/>
          </a:p>
          <a:p>
            <a:pPr marL="914400" lvl="2" indent="0">
              <a:buNone/>
            </a:pPr>
            <a:r>
              <a:rPr lang="en-US" dirty="0" smtClean="0"/>
              <a:t>Left or Right?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794693" y="4077267"/>
              <a:ext cx="102600" cy="1848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2013" y="4054227"/>
                <a:ext cx="148320" cy="18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3899093" y="2490387"/>
              <a:ext cx="1871640" cy="15966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2613" y="2470947"/>
                <a:ext cx="1900080" cy="16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9212333" y="3940107"/>
              <a:ext cx="358920" cy="1609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93613" y="3918507"/>
                <a:ext cx="39924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7717253" y="2477787"/>
              <a:ext cx="1675080" cy="14202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03573" y="2456187"/>
                <a:ext cx="1708920" cy="14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/>
              <p14:cNvContentPartPr/>
              <p14:nvPr/>
            </p14:nvContentPartPr>
            <p14:xfrm>
              <a:off x="3788933" y="4053147"/>
              <a:ext cx="273600" cy="1339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69133" y="4032267"/>
                <a:ext cx="31464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/>
              <p14:cNvContentPartPr/>
              <p14:nvPr/>
            </p14:nvContentPartPr>
            <p14:xfrm>
              <a:off x="4474733" y="2787027"/>
              <a:ext cx="412200" cy="26820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58533" y="2770467"/>
                <a:ext cx="44496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0" name="Ink 39"/>
              <p14:cNvContentPartPr/>
              <p14:nvPr/>
            </p14:nvContentPartPr>
            <p14:xfrm>
              <a:off x="4035533" y="2404707"/>
              <a:ext cx="0" cy="2232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0" y="0"/>
                <a:ext cx="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8" name="Ink 57"/>
              <p14:cNvContentPartPr/>
              <p14:nvPr/>
            </p14:nvContentPartPr>
            <p14:xfrm>
              <a:off x="9407093" y="2079987"/>
              <a:ext cx="392760" cy="170460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93773" y="2074947"/>
                <a:ext cx="416880" cy="172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6" name="Ink 85"/>
              <p14:cNvContentPartPr/>
              <p14:nvPr/>
            </p14:nvContentPartPr>
            <p14:xfrm>
              <a:off x="9411053" y="3847227"/>
              <a:ext cx="0" cy="1368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0" y="0"/>
                <a:ext cx="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7" name="Ink 86"/>
              <p14:cNvContentPartPr/>
              <p14:nvPr/>
            </p14:nvContentPartPr>
            <p14:xfrm>
              <a:off x="3975053" y="2363307"/>
              <a:ext cx="0" cy="1188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0" y="0"/>
                <a:ext cx="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0" name="Ink 89"/>
              <p14:cNvContentPartPr/>
              <p14:nvPr/>
            </p14:nvContentPartPr>
            <p14:xfrm>
              <a:off x="3916013" y="2851107"/>
              <a:ext cx="0" cy="1260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0" y="0"/>
                <a:ext cx="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1" name="Ink 110"/>
              <p14:cNvContentPartPr/>
              <p14:nvPr/>
            </p14:nvContentPartPr>
            <p14:xfrm>
              <a:off x="3923933" y="3435027"/>
              <a:ext cx="0" cy="2916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0" y="0"/>
                <a:ext cx="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8" name="Ink 117"/>
              <p14:cNvContentPartPr/>
              <p14:nvPr/>
            </p14:nvContentPartPr>
            <p14:xfrm>
              <a:off x="3994853" y="3246027"/>
              <a:ext cx="616320" cy="29916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73613" y="3224427"/>
                <a:ext cx="66096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9" name="Ink 118"/>
              <p14:cNvContentPartPr/>
              <p14:nvPr/>
            </p14:nvContentPartPr>
            <p14:xfrm>
              <a:off x="4390133" y="3226227"/>
              <a:ext cx="125640" cy="26208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79333" y="3203547"/>
                <a:ext cx="15912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1" name="Ink 120"/>
              <p14:cNvContentPartPr/>
              <p14:nvPr/>
            </p14:nvContentPartPr>
            <p14:xfrm>
              <a:off x="9055373" y="3292107"/>
              <a:ext cx="465120" cy="27144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032693" y="3270147"/>
                <a:ext cx="51048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3" name="Ink 122"/>
              <p14:cNvContentPartPr/>
              <p14:nvPr/>
            </p14:nvContentPartPr>
            <p14:xfrm>
              <a:off x="9033053" y="3294627"/>
              <a:ext cx="271800" cy="27216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10733" y="3273027"/>
                <a:ext cx="31716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9" name="Ink 138"/>
              <p14:cNvContentPartPr/>
              <p14:nvPr/>
            </p14:nvContentPartPr>
            <p14:xfrm>
              <a:off x="5819333" y="2589387"/>
              <a:ext cx="297000" cy="33876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03133" y="2573187"/>
                <a:ext cx="32796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5" name="Ink 144"/>
              <p14:cNvContentPartPr/>
              <p14:nvPr/>
            </p14:nvContentPartPr>
            <p14:xfrm>
              <a:off x="8931173" y="3906987"/>
              <a:ext cx="236520" cy="35244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922173" y="3891867"/>
                <a:ext cx="260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6" name="Ink 145"/>
              <p14:cNvContentPartPr/>
              <p14:nvPr/>
            </p14:nvContentPartPr>
            <p14:xfrm>
              <a:off x="8988053" y="3906267"/>
              <a:ext cx="12960" cy="32436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972573" y="3890787"/>
                <a:ext cx="450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8" name="Ink 147"/>
              <p14:cNvContentPartPr/>
              <p14:nvPr/>
            </p14:nvContentPartPr>
            <p14:xfrm>
              <a:off x="7379933" y="2100507"/>
              <a:ext cx="318240" cy="34380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363733" y="2084307"/>
                <a:ext cx="35028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3" name="Ink 162"/>
              <p14:cNvContentPartPr/>
              <p14:nvPr/>
            </p14:nvContentPartPr>
            <p14:xfrm>
              <a:off x="9052853" y="3886107"/>
              <a:ext cx="297000" cy="195696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030533" y="3863427"/>
                <a:ext cx="342000" cy="20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8" name="Ink 167"/>
              <p14:cNvContentPartPr/>
              <p14:nvPr/>
            </p14:nvContentPartPr>
            <p14:xfrm>
              <a:off x="4178453" y="2865867"/>
              <a:ext cx="268560" cy="22752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62253" y="2849667"/>
                <a:ext cx="30024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9" name="Ink 168"/>
              <p14:cNvContentPartPr/>
              <p14:nvPr/>
            </p14:nvContentPartPr>
            <p14:xfrm>
              <a:off x="3847613" y="2247027"/>
              <a:ext cx="187560" cy="178524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835373" y="2229747"/>
                <a:ext cx="212040" cy="18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6" name="Ink 175"/>
              <p14:cNvContentPartPr/>
              <p14:nvPr/>
            </p14:nvContentPartPr>
            <p14:xfrm>
              <a:off x="2481413" y="4349427"/>
              <a:ext cx="909360" cy="89460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467733" y="4333587"/>
                <a:ext cx="934200" cy="9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9" name="Ink 178"/>
              <p14:cNvContentPartPr/>
              <p14:nvPr/>
            </p14:nvContentPartPr>
            <p14:xfrm>
              <a:off x="4002053" y="5916147"/>
              <a:ext cx="196200" cy="35172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985493" y="5900667"/>
                <a:ext cx="22896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2" name="Ink 181"/>
              <p14:cNvContentPartPr/>
              <p14:nvPr/>
            </p14:nvContentPartPr>
            <p14:xfrm>
              <a:off x="4172333" y="4071867"/>
              <a:ext cx="235800" cy="33984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159013" y="4055667"/>
                <a:ext cx="26424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8" name="Ink 187"/>
              <p14:cNvContentPartPr/>
              <p14:nvPr/>
            </p14:nvContentPartPr>
            <p14:xfrm>
              <a:off x="8705453" y="2847147"/>
              <a:ext cx="870120" cy="28296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689973" y="2831307"/>
                <a:ext cx="90180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9" name="Ink 188"/>
              <p14:cNvContentPartPr/>
              <p14:nvPr/>
            </p14:nvContentPartPr>
            <p14:xfrm>
              <a:off x="9492773" y="4379667"/>
              <a:ext cx="488160" cy="39276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476573" y="4363827"/>
                <a:ext cx="51912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90" name="Ink 189"/>
              <p14:cNvContentPartPr/>
              <p14:nvPr/>
            </p14:nvContentPartPr>
            <p14:xfrm>
              <a:off x="10118453" y="4596747"/>
              <a:ext cx="450360" cy="4464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104773" y="4581627"/>
                <a:ext cx="4795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91" name="Ink 190"/>
              <p14:cNvContentPartPr/>
              <p14:nvPr/>
            </p14:nvContentPartPr>
            <p14:xfrm>
              <a:off x="10367573" y="4384347"/>
              <a:ext cx="123480" cy="46512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362533" y="4368507"/>
                <a:ext cx="14436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92" name="Ink 191"/>
              <p14:cNvContentPartPr/>
              <p14:nvPr/>
            </p14:nvContentPartPr>
            <p14:xfrm>
              <a:off x="9802013" y="4895187"/>
              <a:ext cx="324360" cy="6696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795893" y="4881507"/>
                <a:ext cx="3398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93" name="Ink 192"/>
              <p14:cNvContentPartPr/>
              <p14:nvPr/>
            </p14:nvContentPartPr>
            <p14:xfrm>
              <a:off x="9819293" y="4659387"/>
              <a:ext cx="450360" cy="42408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805973" y="4643547"/>
                <a:ext cx="47376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94" name="Ink 193"/>
              <p14:cNvContentPartPr/>
              <p14:nvPr/>
            </p14:nvContentPartPr>
            <p14:xfrm>
              <a:off x="9152573" y="5866827"/>
              <a:ext cx="266400" cy="33300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136373" y="5851347"/>
                <a:ext cx="298800" cy="36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026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Line, Ray and Segment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Segment – Segment Intersection,</a:t>
            </a:r>
          </a:p>
          <a:p>
            <a:pPr marL="0" indent="0">
              <a:buNone/>
            </a:pPr>
            <a:r>
              <a:rPr lang="en-US" dirty="0" smtClean="0"/>
              <a:t>without solving equation?</a:t>
            </a:r>
          </a:p>
          <a:p>
            <a:r>
              <a:rPr lang="en-US" dirty="0" smtClean="0"/>
              <a:t>How to find if a point lies on a</a:t>
            </a:r>
          </a:p>
          <a:p>
            <a:pPr marL="0" indent="0">
              <a:buNone/>
            </a:pPr>
            <a:r>
              <a:rPr lang="en-US" dirty="0"/>
              <a:t>s</a:t>
            </a:r>
            <a:r>
              <a:rPr lang="en-US" dirty="0" smtClean="0"/>
              <a:t>egment?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3000" dirty="0" smtClean="0">
                <a:hlinkClick r:id="rId2"/>
              </a:rPr>
              <a:t>https</a:t>
            </a:r>
            <a:r>
              <a:rPr lang="en-US" sz="3000" dirty="0">
                <a:hlinkClick r:id="rId2"/>
              </a:rPr>
              <a:t>://zobayer2009.wordpress.com/code/#segintersect</a:t>
            </a:r>
            <a:endParaRPr lang="en-US" sz="3000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11364" y="1614488"/>
            <a:ext cx="608063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inline bool intersect(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Point &amp;p1,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Point &amp;p2,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Point &amp;p3,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Point &amp;p4)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i64 d1, d2, d3, d4;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d1 = direction(p3, p4, p1);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d2 = direction(p3, p4, p2);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d3 = direction(p1, p2, p3);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d4 = direction(p1, p2, p4);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if(((d1 &lt; 0 &amp;&amp; d2 &gt; 0) || (d1 &gt; 0 &amp;&amp; d2 &lt; 0))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&amp;&amp; ((d3 &lt; 0 &amp;&amp; d4 &gt; 0) || (d3 &gt; 0 &amp;&amp; d4 &lt; 0))) return true;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if(!d3 &amp;&amp;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onsegment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(p1, p2, p3)) return true;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if(!d4 &amp;&amp;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onsegment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(p1, p2, p4)) return true;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if(!d1 &amp;&amp;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onsegment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(p3, p4, p1)) return true;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if(!d2 &amp;&amp;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onsegment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(p3, p4, p2)) return true;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return false;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2202413" y="3795027"/>
              <a:ext cx="2376360" cy="1488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7013" y="3780627"/>
                <a:ext cx="2395440" cy="15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/>
              <p14:cNvContentPartPr/>
              <p14:nvPr/>
            </p14:nvContentPartPr>
            <p14:xfrm>
              <a:off x="2270453" y="5159787"/>
              <a:ext cx="2477520" cy="900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8213" y="5146827"/>
                <a:ext cx="250272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/>
              <p14:cNvContentPartPr/>
              <p14:nvPr/>
            </p14:nvContentPartPr>
            <p14:xfrm>
              <a:off x="4536653" y="3861267"/>
              <a:ext cx="32400" cy="13550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22613" y="3849387"/>
                <a:ext cx="61200" cy="13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Ink 28"/>
              <p14:cNvContentPartPr/>
              <p14:nvPr/>
            </p14:nvContentPartPr>
            <p14:xfrm>
              <a:off x="4797293" y="3668307"/>
              <a:ext cx="268200" cy="3434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85773" y="3653547"/>
                <a:ext cx="29484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0" name="Ink 29"/>
              <p14:cNvContentPartPr/>
              <p14:nvPr/>
            </p14:nvContentPartPr>
            <p14:xfrm>
              <a:off x="3471773" y="4432587"/>
              <a:ext cx="462600" cy="4359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58453" y="4419267"/>
                <a:ext cx="49104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k 39"/>
              <p14:cNvContentPartPr/>
              <p14:nvPr/>
            </p14:nvContentPartPr>
            <p14:xfrm>
              <a:off x="1887053" y="5226387"/>
              <a:ext cx="195840" cy="30204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75893" y="5211627"/>
                <a:ext cx="21780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5" name="Ink 44"/>
              <p14:cNvContentPartPr/>
              <p14:nvPr/>
            </p14:nvContentPartPr>
            <p14:xfrm>
              <a:off x="2580773" y="4214427"/>
              <a:ext cx="637560" cy="25812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64213" y="4197867"/>
                <a:ext cx="670320" cy="2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601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 and Lattice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lattice points lie on a segment?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804333" y="3155667"/>
              <a:ext cx="5893200" cy="195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90293" y="3141627"/>
                <a:ext cx="592092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3050933" y="2511267"/>
              <a:ext cx="117000" cy="37177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4733" y="2499747"/>
                <a:ext cx="149400" cy="37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2718653" y="5777187"/>
              <a:ext cx="6721200" cy="2336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9653" y="5762427"/>
                <a:ext cx="674496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7957013" y="2840307"/>
              <a:ext cx="176760" cy="35877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40813" y="2824827"/>
                <a:ext cx="208440" cy="36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/>
              <p14:cNvContentPartPr/>
              <p14:nvPr/>
            </p14:nvContentPartPr>
            <p14:xfrm>
              <a:off x="5452133" y="2817627"/>
              <a:ext cx="134280" cy="35895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35933" y="2805027"/>
                <a:ext cx="163080" cy="36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/>
              <p14:cNvContentPartPr/>
              <p14:nvPr/>
            </p14:nvContentPartPr>
            <p14:xfrm>
              <a:off x="6267173" y="2861187"/>
              <a:ext cx="165600" cy="34686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52053" y="2849307"/>
                <a:ext cx="191520" cy="349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/>
              <p14:cNvContentPartPr/>
              <p14:nvPr/>
            </p14:nvContentPartPr>
            <p14:xfrm>
              <a:off x="7055933" y="2850747"/>
              <a:ext cx="151920" cy="35132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40453" y="2843187"/>
                <a:ext cx="181800" cy="35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/>
              <p14:cNvContentPartPr/>
              <p14:nvPr/>
            </p14:nvContentPartPr>
            <p14:xfrm>
              <a:off x="3739973" y="2800347"/>
              <a:ext cx="131760" cy="350244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24853" y="2792427"/>
                <a:ext cx="162720" cy="352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4605413" y="2839587"/>
              <a:ext cx="140760" cy="34023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89933" y="2827707"/>
                <a:ext cx="171360" cy="343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/>
              <p14:cNvContentPartPr/>
              <p14:nvPr/>
            </p14:nvContentPartPr>
            <p14:xfrm>
              <a:off x="2752133" y="4512507"/>
              <a:ext cx="6289200" cy="727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39173" y="4499547"/>
                <a:ext cx="63183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/>
              <p14:cNvContentPartPr/>
              <p14:nvPr/>
            </p14:nvContentPartPr>
            <p14:xfrm>
              <a:off x="2785973" y="3814827"/>
              <a:ext cx="5909760" cy="806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83093" y="3801147"/>
                <a:ext cx="59277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/>
              <p14:cNvContentPartPr/>
              <p14:nvPr/>
            </p14:nvContentPartPr>
            <p14:xfrm>
              <a:off x="2832413" y="5201907"/>
              <a:ext cx="5995800" cy="900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27013" y="5187867"/>
                <a:ext cx="60156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1" name="Ink 30"/>
              <p14:cNvContentPartPr/>
              <p14:nvPr/>
            </p14:nvContentPartPr>
            <p14:xfrm>
              <a:off x="3842213" y="4814547"/>
              <a:ext cx="948240" cy="4647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20253" y="4802667"/>
                <a:ext cx="98460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5" name="Ink 34"/>
              <p14:cNvContentPartPr/>
              <p14:nvPr/>
            </p14:nvContentPartPr>
            <p14:xfrm>
              <a:off x="5447453" y="4477587"/>
              <a:ext cx="136080" cy="12096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30533" y="4459947"/>
                <a:ext cx="1713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9" name="Ink 38"/>
              <p14:cNvContentPartPr/>
              <p14:nvPr/>
            </p14:nvContentPartPr>
            <p14:xfrm>
              <a:off x="4701533" y="3828867"/>
              <a:ext cx="2472120" cy="10926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93973" y="3805827"/>
                <a:ext cx="2502720" cy="11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1" name="Ink 40"/>
              <p14:cNvContentPartPr/>
              <p14:nvPr/>
            </p14:nvContentPartPr>
            <p14:xfrm>
              <a:off x="5457533" y="3856947"/>
              <a:ext cx="2547000" cy="195156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41333" y="3834267"/>
                <a:ext cx="2585880" cy="19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7" name="Ink 46"/>
              <p14:cNvContentPartPr/>
              <p14:nvPr/>
            </p14:nvContentPartPr>
            <p14:xfrm>
              <a:off x="7076093" y="3415587"/>
              <a:ext cx="709920" cy="46584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56293" y="3395427"/>
                <a:ext cx="74844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4" name="Ink 53"/>
              <p14:cNvContentPartPr/>
              <p14:nvPr/>
            </p14:nvContentPartPr>
            <p14:xfrm>
              <a:off x="8211533" y="6049347"/>
              <a:ext cx="208440" cy="3528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188853" y="6027027"/>
                <a:ext cx="25416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7" name="Ink 56"/>
              <p14:cNvContentPartPr/>
              <p14:nvPr/>
            </p14:nvContentPartPr>
            <p14:xfrm>
              <a:off x="2491133" y="2852187"/>
              <a:ext cx="5400" cy="39456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469893" y="2830587"/>
                <a:ext cx="4860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8" name="Ink 57"/>
              <p14:cNvContentPartPr/>
              <p14:nvPr/>
            </p14:nvContentPartPr>
            <p14:xfrm>
              <a:off x="2269013" y="2888187"/>
              <a:ext cx="305280" cy="20916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48493" y="2868387"/>
                <a:ext cx="34668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3" name="Ink 62"/>
              <p14:cNvContentPartPr/>
              <p14:nvPr/>
            </p14:nvContentPartPr>
            <p14:xfrm>
              <a:off x="3807293" y="5190747"/>
              <a:ext cx="110520" cy="9144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94693" y="5175267"/>
                <a:ext cx="13680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5" name="Ink 64"/>
              <p14:cNvContentPartPr/>
              <p14:nvPr/>
            </p14:nvContentPartPr>
            <p14:xfrm>
              <a:off x="3460253" y="4956027"/>
              <a:ext cx="265320" cy="24264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40453" y="4935507"/>
                <a:ext cx="30672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6" name="Ink 65"/>
              <p14:cNvContentPartPr/>
              <p14:nvPr/>
            </p14:nvContentPartPr>
            <p14:xfrm>
              <a:off x="2872373" y="5997867"/>
              <a:ext cx="145440" cy="16092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850413" y="5978067"/>
                <a:ext cx="1879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0" name="Ink 69"/>
              <p14:cNvContentPartPr/>
              <p14:nvPr/>
            </p14:nvContentPartPr>
            <p14:xfrm>
              <a:off x="4930493" y="4182387"/>
              <a:ext cx="430200" cy="26676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909613" y="4162227"/>
                <a:ext cx="47124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9" name="Ink 78"/>
              <p14:cNvContentPartPr/>
              <p14:nvPr/>
            </p14:nvContentPartPr>
            <p14:xfrm>
              <a:off x="7089053" y="4512507"/>
              <a:ext cx="113760" cy="12636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067813" y="4491267"/>
                <a:ext cx="15588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0" name="Ink 79"/>
              <p14:cNvContentPartPr/>
              <p14:nvPr/>
            </p14:nvContentPartPr>
            <p14:xfrm>
              <a:off x="7968893" y="3853347"/>
              <a:ext cx="133920" cy="10260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948373" y="3833187"/>
                <a:ext cx="1760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4" name="Ink 83"/>
              <p14:cNvContentPartPr/>
              <p14:nvPr/>
            </p14:nvContentPartPr>
            <p14:xfrm>
              <a:off x="5407133" y="5737587"/>
              <a:ext cx="125280" cy="11880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388413" y="5717427"/>
                <a:ext cx="1645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7" name="Ink 86"/>
              <p14:cNvContentPartPr/>
              <p14:nvPr/>
            </p14:nvContentPartPr>
            <p14:xfrm>
              <a:off x="6232973" y="5201547"/>
              <a:ext cx="530280" cy="45504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223253" y="5181403"/>
                <a:ext cx="562320" cy="496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8" name="Ink 87"/>
              <p14:cNvContentPartPr/>
              <p14:nvPr/>
            </p14:nvContentPartPr>
            <p14:xfrm>
              <a:off x="4897733" y="5987787"/>
              <a:ext cx="409320" cy="20916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876853" y="5966907"/>
                <a:ext cx="45108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9" name="Ink 98"/>
              <p14:cNvContentPartPr/>
              <p14:nvPr/>
            </p14:nvContentPartPr>
            <p14:xfrm>
              <a:off x="8103893" y="4015347"/>
              <a:ext cx="428040" cy="27180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082293" y="3994107"/>
                <a:ext cx="4687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0" name="Ink 99"/>
              <p14:cNvContentPartPr/>
              <p14:nvPr/>
            </p14:nvContentPartPr>
            <p14:xfrm>
              <a:off x="7213973" y="4741827"/>
              <a:ext cx="527400" cy="30816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195253" y="4719867"/>
                <a:ext cx="567720" cy="34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432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Polygons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Polygons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/>
              <p14:cNvContentPartPr/>
              <p14:nvPr/>
            </p14:nvContentPartPr>
            <p14:xfrm>
              <a:off x="1825853" y="3034707"/>
              <a:ext cx="3260160" cy="229212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9293" y="3018147"/>
                <a:ext cx="3293640" cy="23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/>
              <p14:cNvContentPartPr/>
              <p14:nvPr/>
            </p14:nvContentPartPr>
            <p14:xfrm>
              <a:off x="3753653" y="5010747"/>
              <a:ext cx="476280" cy="1720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39613" y="4995267"/>
                <a:ext cx="50544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6" name="Ink 45"/>
              <p14:cNvContentPartPr/>
              <p14:nvPr/>
            </p14:nvContentPartPr>
            <p14:xfrm>
              <a:off x="926933" y="3081867"/>
              <a:ext cx="1168200" cy="8017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1093" y="3066747"/>
                <a:ext cx="1199520" cy="83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6" name="Ink 55"/>
              <p14:cNvContentPartPr/>
              <p14:nvPr/>
            </p14:nvContentPartPr>
            <p14:xfrm>
              <a:off x="8510693" y="2554827"/>
              <a:ext cx="1247760" cy="27108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94853" y="2538987"/>
                <a:ext cx="127908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0" name="Ink 59"/>
              <p14:cNvContentPartPr/>
              <p14:nvPr/>
            </p14:nvContentPartPr>
            <p14:xfrm>
              <a:off x="2598053" y="3160707"/>
              <a:ext cx="502920" cy="28260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87613" y="3146307"/>
                <a:ext cx="52776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1" name="Ink 60"/>
              <p14:cNvContentPartPr/>
              <p14:nvPr/>
            </p14:nvContentPartPr>
            <p14:xfrm>
              <a:off x="1993613" y="3947307"/>
              <a:ext cx="78840" cy="50292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79573" y="3933627"/>
                <a:ext cx="106920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2" name="Ink 61"/>
              <p14:cNvContentPartPr/>
              <p14:nvPr/>
            </p14:nvContentPartPr>
            <p14:xfrm>
              <a:off x="2306813" y="4982307"/>
              <a:ext cx="381240" cy="31752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92053" y="4967547"/>
                <a:ext cx="41076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2" name="Ink 71"/>
              <p14:cNvContentPartPr/>
              <p14:nvPr/>
            </p14:nvContentPartPr>
            <p14:xfrm>
              <a:off x="8190653" y="4900947"/>
              <a:ext cx="55440" cy="5616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81293" y="4891227"/>
                <a:ext cx="748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6" name="Ink 75"/>
              <p14:cNvContentPartPr/>
              <p14:nvPr/>
            </p14:nvContentPartPr>
            <p14:xfrm>
              <a:off x="6419453" y="2826627"/>
              <a:ext cx="4659840" cy="391032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02893" y="2810787"/>
                <a:ext cx="4692960" cy="39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7" name="Ink 76"/>
              <p14:cNvContentPartPr/>
              <p14:nvPr/>
            </p14:nvContentPartPr>
            <p14:xfrm>
              <a:off x="8489813" y="3459507"/>
              <a:ext cx="501840" cy="45828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74693" y="3443667"/>
                <a:ext cx="53244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9" name="Ink 78"/>
              <p14:cNvContentPartPr/>
              <p14:nvPr/>
            </p14:nvContentPartPr>
            <p14:xfrm>
              <a:off x="9172733" y="4148907"/>
              <a:ext cx="603000" cy="55404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157973" y="4134147"/>
                <a:ext cx="63288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0" name="Ink 79"/>
              <p14:cNvContentPartPr/>
              <p14:nvPr/>
            </p14:nvContentPartPr>
            <p14:xfrm>
              <a:off x="8671973" y="5251947"/>
              <a:ext cx="499320" cy="42372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656493" y="5236467"/>
                <a:ext cx="53028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2" name="Ink 81"/>
              <p14:cNvContentPartPr/>
              <p14:nvPr/>
            </p14:nvContentPartPr>
            <p14:xfrm>
              <a:off x="8091653" y="2503347"/>
              <a:ext cx="317160" cy="38016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75813" y="2487507"/>
                <a:ext cx="34596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3" name="Ink 82"/>
              <p14:cNvContentPartPr/>
              <p14:nvPr/>
            </p14:nvContentPartPr>
            <p14:xfrm>
              <a:off x="9473693" y="4417467"/>
              <a:ext cx="101880" cy="8460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463973" y="4407027"/>
                <a:ext cx="12276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4" name="Ink 83"/>
              <p14:cNvContentPartPr/>
              <p14:nvPr/>
            </p14:nvContentPartPr>
            <p14:xfrm>
              <a:off x="7936493" y="4701867"/>
              <a:ext cx="514800" cy="48636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21733" y="4686387"/>
                <a:ext cx="54504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6" name="Ink 85"/>
              <p14:cNvContentPartPr/>
              <p14:nvPr/>
            </p14:nvContentPartPr>
            <p14:xfrm>
              <a:off x="8717333" y="3604227"/>
              <a:ext cx="70920" cy="6300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711573" y="3596307"/>
                <a:ext cx="889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8" name="Ink 87"/>
              <p14:cNvContentPartPr/>
              <p14:nvPr/>
            </p14:nvContentPartPr>
            <p14:xfrm>
              <a:off x="8858093" y="5398827"/>
              <a:ext cx="45000" cy="2808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43693" y="5384067"/>
                <a:ext cx="73800" cy="5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092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Polygons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Center of Mass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9" name="Ink 68"/>
              <p14:cNvContentPartPr/>
              <p14:nvPr/>
            </p14:nvContentPartPr>
            <p14:xfrm>
              <a:off x="7324853" y="2334147"/>
              <a:ext cx="2065680" cy="5493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10450" y="2318307"/>
                <a:ext cx="2095925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8" name="Ink 197"/>
              <p14:cNvContentPartPr/>
              <p14:nvPr/>
            </p14:nvContentPartPr>
            <p14:xfrm>
              <a:off x="7584773" y="725667"/>
              <a:ext cx="1978560" cy="171720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68933" y="709107"/>
                <a:ext cx="2010960" cy="174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4" name="Ink 203"/>
              <p14:cNvContentPartPr/>
              <p14:nvPr/>
            </p14:nvContentPartPr>
            <p14:xfrm>
              <a:off x="7044773" y="461067"/>
              <a:ext cx="2435760" cy="114768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2533" y="445587"/>
                <a:ext cx="2462760" cy="11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4" name="Ink 223"/>
              <p14:cNvContentPartPr/>
              <p14:nvPr/>
            </p14:nvContentPartPr>
            <p14:xfrm>
              <a:off x="9434453" y="1829787"/>
              <a:ext cx="792000" cy="40536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20413" y="1814307"/>
                <a:ext cx="82188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3" name="Ink 232"/>
              <p14:cNvContentPartPr/>
              <p14:nvPr/>
            </p14:nvContentPartPr>
            <p14:xfrm>
              <a:off x="10514813" y="780027"/>
              <a:ext cx="91800" cy="231048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98613" y="765267"/>
                <a:ext cx="121680" cy="23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4" name="Ink 233"/>
              <p14:cNvContentPartPr/>
              <p14:nvPr/>
            </p14:nvContentPartPr>
            <p14:xfrm>
              <a:off x="10729733" y="915747"/>
              <a:ext cx="1024560" cy="38412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16053" y="899547"/>
                <a:ext cx="10540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5" name="Ink 234"/>
              <p14:cNvContentPartPr/>
              <p14:nvPr/>
            </p14:nvContentPartPr>
            <p14:xfrm>
              <a:off x="11811533" y="734307"/>
              <a:ext cx="78480" cy="232524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795333" y="720987"/>
                <a:ext cx="110880" cy="23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3" name="Ink 242"/>
              <p14:cNvContentPartPr/>
              <p14:nvPr/>
            </p14:nvContentPartPr>
            <p14:xfrm>
              <a:off x="1482413" y="2564187"/>
              <a:ext cx="6924600" cy="888480"/>
            </p14:xfrm>
          </p:contentPart>
        </mc:Choice>
        <mc:Fallback xmlns="">
          <p:pic>
            <p:nvPicPr>
              <p:cNvPr id="243" name="Ink 24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66572" y="2549067"/>
                <a:ext cx="6956642" cy="9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4" name="Ink 243"/>
              <p14:cNvContentPartPr/>
              <p14:nvPr/>
            </p14:nvContentPartPr>
            <p14:xfrm>
              <a:off x="3348293" y="3425667"/>
              <a:ext cx="1387080" cy="1007280"/>
            </p14:xfrm>
          </p:contentPart>
        </mc:Choice>
        <mc:Fallback xmlns="">
          <p:pic>
            <p:nvPicPr>
              <p:cNvPr id="244" name="Ink 24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33889" y="3411267"/>
                <a:ext cx="1415887" cy="10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5" name="Ink 244"/>
              <p14:cNvContentPartPr/>
              <p14:nvPr/>
            </p14:nvContentPartPr>
            <p14:xfrm>
              <a:off x="10475933" y="3072507"/>
              <a:ext cx="96480" cy="822600"/>
            </p14:xfrm>
          </p:contentPart>
        </mc:Choice>
        <mc:Fallback xmlns="">
          <p:pic>
            <p:nvPicPr>
              <p:cNvPr id="245" name="Ink 24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460813" y="3058107"/>
                <a:ext cx="119520" cy="85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3" name="Ink 252"/>
              <p14:cNvContentPartPr/>
              <p14:nvPr/>
            </p14:nvContentPartPr>
            <p14:xfrm>
              <a:off x="11820533" y="3052347"/>
              <a:ext cx="64800" cy="88920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805413" y="3038667"/>
                <a:ext cx="95040" cy="9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9" name="Ink 288"/>
              <p14:cNvContentPartPr/>
              <p14:nvPr/>
            </p14:nvContentPartPr>
            <p14:xfrm>
              <a:off x="10874453" y="1276107"/>
              <a:ext cx="800640" cy="2323800"/>
            </p14:xfrm>
          </p:contentPart>
        </mc:Choice>
        <mc:Fallback xmlns="">
          <p:pic>
            <p:nvPicPr>
              <p:cNvPr id="289" name="Ink 28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859333" y="1267107"/>
                <a:ext cx="831600" cy="23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0" name="Ink 289"/>
              <p14:cNvContentPartPr/>
              <p14:nvPr/>
            </p14:nvContentPartPr>
            <p14:xfrm>
              <a:off x="10685093" y="1147227"/>
              <a:ext cx="851760" cy="1229760"/>
            </p14:xfrm>
          </p:contentPart>
        </mc:Choice>
        <mc:Fallback xmlns="">
          <p:pic>
            <p:nvPicPr>
              <p:cNvPr id="290" name="Ink 28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670333" y="1134267"/>
                <a:ext cx="879840" cy="12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1" name="Ink 290"/>
              <p14:cNvContentPartPr/>
              <p14:nvPr/>
            </p14:nvContentPartPr>
            <p14:xfrm>
              <a:off x="10641173" y="2160627"/>
              <a:ext cx="1064880" cy="785160"/>
            </p14:xfrm>
          </p:contentPart>
        </mc:Choice>
        <mc:Fallback xmlns="">
          <p:pic>
            <p:nvPicPr>
              <p:cNvPr id="291" name="Ink 29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626413" y="2145507"/>
                <a:ext cx="1094760" cy="8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2" name="Ink 291"/>
              <p14:cNvContentPartPr/>
              <p14:nvPr/>
            </p14:nvContentPartPr>
            <p14:xfrm>
              <a:off x="10509413" y="2865867"/>
              <a:ext cx="1406520" cy="1549440"/>
            </p14:xfrm>
          </p:contentPart>
        </mc:Choice>
        <mc:Fallback xmlns="">
          <p:pic>
            <p:nvPicPr>
              <p:cNvPr id="292" name="Ink 29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493573" y="2850747"/>
                <a:ext cx="1434960" cy="158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3" name="Ink 292"/>
              <p14:cNvContentPartPr/>
              <p14:nvPr/>
            </p14:nvContentPartPr>
            <p14:xfrm>
              <a:off x="10945013" y="2123187"/>
              <a:ext cx="235800" cy="22644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930973" y="2111307"/>
                <a:ext cx="26388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94" name="Ink 293"/>
              <p14:cNvContentPartPr/>
              <p14:nvPr/>
            </p14:nvContentPartPr>
            <p14:xfrm>
              <a:off x="1458653" y="4293267"/>
              <a:ext cx="9813240" cy="224532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442812" y="4277427"/>
                <a:ext cx="9845641" cy="22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95" name="Ink 294"/>
              <p14:cNvContentPartPr/>
              <p14:nvPr/>
            </p14:nvContentPartPr>
            <p14:xfrm>
              <a:off x="4081253" y="5547507"/>
              <a:ext cx="677520" cy="114984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066845" y="5532747"/>
                <a:ext cx="707416" cy="11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6" name="Ink 295"/>
              <p14:cNvContentPartPr/>
              <p14:nvPr/>
            </p14:nvContentPartPr>
            <p14:xfrm>
              <a:off x="4775333" y="5588187"/>
              <a:ext cx="6618600" cy="803880"/>
            </p14:xfrm>
          </p:contentPart>
        </mc:Choice>
        <mc:Fallback xmlns="">
          <p:pic>
            <p:nvPicPr>
              <p:cNvPr id="296" name="Ink 29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59492" y="5573067"/>
                <a:ext cx="6651002" cy="83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183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668</Words>
  <Application>Microsoft Office PowerPoint</Application>
  <PresentationFormat>Widescreen</PresentationFormat>
  <Paragraphs>193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Office Theme</vt:lpstr>
      <vt:lpstr>GEOMETRY (Intermediate)</vt:lpstr>
      <vt:lpstr>Line, Ray and Segment</vt:lpstr>
      <vt:lpstr>Line, Ray and Segment</vt:lpstr>
      <vt:lpstr>Line, Ray and Segment</vt:lpstr>
      <vt:lpstr>Line, Ray and Segment</vt:lpstr>
      <vt:lpstr>Line, Ray and Segment</vt:lpstr>
      <vt:lpstr>Segment and Lattice Points</vt:lpstr>
      <vt:lpstr>Polygons</vt:lpstr>
      <vt:lpstr>Polygons</vt:lpstr>
      <vt:lpstr>Pick’s Theorem</vt:lpstr>
      <vt:lpstr>Point Inside Polygon </vt:lpstr>
      <vt:lpstr>Bisection (Binary Search)</vt:lpstr>
      <vt:lpstr>Bisection</vt:lpstr>
      <vt:lpstr>Bisection</vt:lpstr>
      <vt:lpstr>Ternary Search</vt:lpstr>
      <vt:lpstr>Ternary Search</vt:lpstr>
      <vt:lpstr>Ternary Search</vt:lpstr>
      <vt:lpstr>Convex Hull</vt:lpstr>
      <vt:lpstr>Convex Hull</vt:lpstr>
      <vt:lpstr>Convex Hull</vt:lpstr>
      <vt:lpstr>Convex Hull</vt:lpstr>
      <vt:lpstr>Convex Hull</vt:lpstr>
      <vt:lpstr>Convex Hull</vt:lpstr>
      <vt:lpstr>Closest Pair of Points</vt:lpstr>
      <vt:lpstr>Closest Pair of Points</vt:lpstr>
      <vt:lpstr>Angle Between Vectors</vt:lpstr>
      <vt:lpstr>Rotating Calipers</vt:lpstr>
      <vt:lpstr>Rotating Calipers</vt:lpstr>
      <vt:lpstr>Rotating Calipers</vt:lpstr>
      <vt:lpstr>Rotating Calipers</vt:lpstr>
      <vt:lpstr>Rotating Calipers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GEOMETRY (Intermidiate)</dc:title>
  <dc:creator>Zobayer Hasan</dc:creator>
  <cp:lastModifiedBy>Zobayer Hasan</cp:lastModifiedBy>
  <cp:revision>108</cp:revision>
  <dcterms:created xsi:type="dcterms:W3CDTF">2017-10-03T18:10:35Z</dcterms:created>
  <dcterms:modified xsi:type="dcterms:W3CDTF">2017-10-04T07:10:21Z</dcterms:modified>
</cp:coreProperties>
</file>